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5" r:id="rId15"/>
    <p:sldId id="25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ltural Heritage and Creative Industries for Sustainable Development in Africa" id="{215D3EC6-3404-4255-B468-97CC3AE2BA7E}">
          <p14:sldIdLst>
            <p14:sldId id="2561"/>
          </p14:sldIdLst>
        </p14:section>
        <p14:section name="Culture as a Development Pillar" id="{04098322-79CD-4AAC-AB62-45C99CAA1235}">
          <p14:sldIdLst>
            <p14:sldId id="2562"/>
            <p14:sldId id="2563"/>
            <p14:sldId id="2564"/>
          </p14:sldIdLst>
        </p14:section>
        <p14:section name="Creative Industries and Economic Transformation" id="{30A6F98F-E313-4EEF-9056-F74E6930AA9F}">
          <p14:sldIdLst>
            <p14:sldId id="2565"/>
            <p14:sldId id="2566"/>
            <p14:sldId id="2567"/>
          </p14:sldIdLst>
        </p14:section>
        <p14:section name="Heritage, Tourism, and Urban Development" id="{15D4A19C-5D2D-4D3D-A149-24867A7C684F}">
          <p14:sldIdLst>
            <p14:sldId id="2568"/>
            <p14:sldId id="2569"/>
            <p14:sldId id="2570"/>
          </p14:sldIdLst>
        </p14:section>
        <p14:section name="Policy Frameworks, Opportunities, and the Way Forward" id="{2CA2D1B1-262C-4338-B7FC-127E1421A168}">
          <p14:sldIdLst>
            <p14:sldId id="2571"/>
            <p14:sldId id="2572"/>
            <p14:sldId id="2573"/>
            <p14:sldId id="2575"/>
            <p14:sldId id="25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5D131-CEC7-4C55-9337-92E791AEFDC5}" v="166" dt="2026-05-21T13:26:59.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ourahamane Diallo" userId="9ed4fe26-69bd-4df3-96f6-d7466727fced" providerId="ADAL" clId="{01FF1A48-18B3-4B9A-B742-A121F832DFA5}"/>
    <pc:docChg chg="custSel addSld modSld">
      <pc:chgData name="Abdourahamane Diallo" userId="9ed4fe26-69bd-4df3-96f6-d7466727fced" providerId="ADAL" clId="{01FF1A48-18B3-4B9A-B742-A121F832DFA5}" dt="2026-05-21T13:27:16.603" v="178" actId="1076"/>
      <pc:docMkLst>
        <pc:docMk/>
      </pc:docMkLst>
      <pc:sldChg chg="modSp mod">
        <pc:chgData name="Abdourahamane Diallo" userId="9ed4fe26-69bd-4df3-96f6-d7466727fced" providerId="ADAL" clId="{01FF1A48-18B3-4B9A-B742-A121F832DFA5}" dt="2026-05-21T13:27:16.603" v="178" actId="1076"/>
        <pc:sldMkLst>
          <pc:docMk/>
          <pc:sldMk cId="3766296746" sldId="2561"/>
        </pc:sldMkLst>
        <pc:spChg chg="mod">
          <ac:chgData name="Abdourahamane Diallo" userId="9ed4fe26-69bd-4df3-96f6-d7466727fced" providerId="ADAL" clId="{01FF1A48-18B3-4B9A-B742-A121F832DFA5}" dt="2026-05-21T13:27:16.603" v="178" actId="1076"/>
          <ac:spMkLst>
            <pc:docMk/>
            <pc:sldMk cId="3766296746" sldId="2561"/>
            <ac:spMk id="2" creationId="{2ABB98B2-BB09-CC73-D206-ABA8973B9047}"/>
          </ac:spMkLst>
        </pc:spChg>
        <pc:spChg chg="mod">
          <ac:chgData name="Abdourahamane Diallo" userId="9ed4fe26-69bd-4df3-96f6-d7466727fced" providerId="ADAL" clId="{01FF1A48-18B3-4B9A-B742-A121F832DFA5}" dt="2026-05-21T13:26:59.953" v="177" actId="114"/>
          <ac:spMkLst>
            <pc:docMk/>
            <pc:sldMk cId="3766296746" sldId="2561"/>
            <ac:spMk id="3" creationId="{907292FE-5086-2E18-B47B-18CC946DD992}"/>
          </ac:spMkLst>
        </pc:spChg>
      </pc:sldChg>
      <pc:sldChg chg="modSp">
        <pc:chgData name="Abdourahamane Diallo" userId="9ed4fe26-69bd-4df3-96f6-d7466727fced" providerId="ADAL" clId="{01FF1A48-18B3-4B9A-B742-A121F832DFA5}" dt="2026-05-21T13:07:53.962" v="111" actId="255"/>
        <pc:sldMkLst>
          <pc:docMk/>
          <pc:sldMk cId="2359765698" sldId="2572"/>
        </pc:sldMkLst>
        <pc:spChg chg="mod">
          <ac:chgData name="Abdourahamane Diallo" userId="9ed4fe26-69bd-4df3-96f6-d7466727fced" providerId="ADAL" clId="{01FF1A48-18B3-4B9A-B742-A121F832DFA5}" dt="2026-05-21T13:07:53.962" v="111" actId="255"/>
          <ac:spMkLst>
            <pc:docMk/>
            <pc:sldMk cId="2359765698" sldId="2572"/>
            <ac:spMk id="5" creationId="{7D323AE9-9909-6F67-F838-8798B368A808}"/>
          </ac:spMkLst>
        </pc:spChg>
      </pc:sldChg>
      <pc:sldChg chg="addSp delSp modSp mod">
        <pc:chgData name="Abdourahamane Diallo" userId="9ed4fe26-69bd-4df3-96f6-d7466727fced" providerId="ADAL" clId="{01FF1A48-18B3-4B9A-B742-A121F832DFA5}" dt="2026-05-21T12:53:21.430" v="110" actId="931"/>
        <pc:sldMkLst>
          <pc:docMk/>
          <pc:sldMk cId="4174139727" sldId="2573"/>
        </pc:sldMkLst>
        <pc:spChg chg="mod">
          <ac:chgData name="Abdourahamane Diallo" userId="9ed4fe26-69bd-4df3-96f6-d7466727fced" providerId="ADAL" clId="{01FF1A48-18B3-4B9A-B742-A121F832DFA5}" dt="2026-05-21T12:22:45.768" v="1" actId="20577"/>
          <ac:spMkLst>
            <pc:docMk/>
            <pc:sldMk cId="4174139727" sldId="2573"/>
            <ac:spMk id="5" creationId="{AA9C2062-08EA-F09C-3670-32C38B277C84}"/>
          </ac:spMkLst>
        </pc:spChg>
        <pc:spChg chg="add del mod">
          <ac:chgData name="Abdourahamane Diallo" userId="9ed4fe26-69bd-4df3-96f6-d7466727fced" providerId="ADAL" clId="{01FF1A48-18B3-4B9A-B742-A121F832DFA5}" dt="2026-05-21T12:53:21.430" v="110" actId="931"/>
          <ac:spMkLst>
            <pc:docMk/>
            <pc:sldMk cId="4174139727" sldId="2573"/>
            <ac:spMk id="8" creationId="{0B8322C5-872B-BDBD-32DD-978E13D37584}"/>
          </ac:spMkLst>
        </pc:spChg>
        <pc:picChg chg="del">
          <ac:chgData name="Abdourahamane Diallo" userId="9ed4fe26-69bd-4df3-96f6-d7466727fced" providerId="ADAL" clId="{01FF1A48-18B3-4B9A-B742-A121F832DFA5}" dt="2026-05-21T12:53:15.694" v="109" actId="478"/>
          <ac:picMkLst>
            <pc:docMk/>
            <pc:sldMk cId="4174139727" sldId="2573"/>
            <ac:picMk id="7" creationId="{A834E88F-E85B-4C40-A83F-1FA689342383}"/>
          </ac:picMkLst>
        </pc:picChg>
        <pc:picChg chg="add mod ord">
          <ac:chgData name="Abdourahamane Diallo" userId="9ed4fe26-69bd-4df3-96f6-d7466727fced" providerId="ADAL" clId="{01FF1A48-18B3-4B9A-B742-A121F832DFA5}" dt="2026-05-21T12:53:21.430" v="110" actId="931"/>
          <ac:picMkLst>
            <pc:docMk/>
            <pc:sldMk cId="4174139727" sldId="2573"/>
            <ac:picMk id="10" creationId="{189B004A-9226-0743-4D80-7B61FBC851AF}"/>
          </ac:picMkLst>
        </pc:picChg>
      </pc:sldChg>
      <pc:sldChg chg="modSp add mod">
        <pc:chgData name="Abdourahamane Diallo" userId="9ed4fe26-69bd-4df3-96f6-d7466727fced" providerId="ADAL" clId="{01FF1A48-18B3-4B9A-B742-A121F832DFA5}" dt="2026-05-21T12:42:54.519" v="87" actId="255"/>
        <pc:sldMkLst>
          <pc:docMk/>
          <pc:sldMk cId="2315768351" sldId="2574"/>
        </pc:sldMkLst>
        <pc:spChg chg="mod">
          <ac:chgData name="Abdourahamane Diallo" userId="9ed4fe26-69bd-4df3-96f6-d7466727fced" providerId="ADAL" clId="{01FF1A48-18B3-4B9A-B742-A121F832DFA5}" dt="2026-05-21T12:42:35.904" v="83" actId="20577"/>
          <ac:spMkLst>
            <pc:docMk/>
            <pc:sldMk cId="2315768351" sldId="2574"/>
            <ac:spMk id="2" creationId="{48ED29FA-463A-82D9-BD9B-372408CC7EB5}"/>
          </ac:spMkLst>
        </pc:spChg>
        <pc:spChg chg="mod">
          <ac:chgData name="Abdourahamane Diallo" userId="9ed4fe26-69bd-4df3-96f6-d7466727fced" providerId="ADAL" clId="{01FF1A48-18B3-4B9A-B742-A121F832DFA5}" dt="2026-05-21T12:42:54.519" v="87" actId="255"/>
          <ac:spMkLst>
            <pc:docMk/>
            <pc:sldMk cId="2315768351" sldId="2574"/>
            <ac:spMk id="5" creationId="{A556E743-8AB5-E3F4-7A71-D9E38E8CDB82}"/>
          </ac:spMkLst>
        </pc:spChg>
      </pc:sldChg>
      <pc:sldChg chg="addSp delSp modSp add mod modClrScheme modAnim chgLayout">
        <pc:chgData name="Abdourahamane Diallo" userId="9ed4fe26-69bd-4df3-96f6-d7466727fced" providerId="ADAL" clId="{01FF1A48-18B3-4B9A-B742-A121F832DFA5}" dt="2026-05-21T12:51:13.105" v="108" actId="26606"/>
        <pc:sldMkLst>
          <pc:docMk/>
          <pc:sldMk cId="4154363702" sldId="2575"/>
        </pc:sldMkLst>
        <pc:spChg chg="mod">
          <ac:chgData name="Abdourahamane Diallo" userId="9ed4fe26-69bd-4df3-96f6-d7466727fced" providerId="ADAL" clId="{01FF1A48-18B3-4B9A-B742-A121F832DFA5}" dt="2026-05-21T12:51:13.105" v="108" actId="26606"/>
          <ac:spMkLst>
            <pc:docMk/>
            <pc:sldMk cId="4154363702" sldId="2575"/>
            <ac:spMk id="2" creationId="{B8465047-EECD-5079-E39C-CA5E12B44C66}"/>
          </ac:spMkLst>
        </pc:spChg>
        <pc:spChg chg="mod">
          <ac:chgData name="Abdourahamane Diallo" userId="9ed4fe26-69bd-4df3-96f6-d7466727fced" providerId="ADAL" clId="{01FF1A48-18B3-4B9A-B742-A121F832DFA5}" dt="2026-05-21T12:51:13.105" v="108" actId="26606"/>
          <ac:spMkLst>
            <pc:docMk/>
            <pc:sldMk cId="4154363702" sldId="2575"/>
            <ac:spMk id="3" creationId="{4270F12D-9B9E-ADF7-06A4-18F8CC2E121E}"/>
          </ac:spMkLst>
        </pc:spChg>
        <pc:spChg chg="mod">
          <ac:chgData name="Abdourahamane Diallo" userId="9ed4fe26-69bd-4df3-96f6-d7466727fced" providerId="ADAL" clId="{01FF1A48-18B3-4B9A-B742-A121F832DFA5}" dt="2026-05-21T12:51:13.105" v="108" actId="26606"/>
          <ac:spMkLst>
            <pc:docMk/>
            <pc:sldMk cId="4154363702" sldId="2575"/>
            <ac:spMk id="5" creationId="{3E94CE81-2EF0-B81D-C771-155E4C5A4C38}"/>
          </ac:spMkLst>
        </pc:spChg>
        <pc:spChg chg="mod ord">
          <ac:chgData name="Abdourahamane Diallo" userId="9ed4fe26-69bd-4df3-96f6-d7466727fced" providerId="ADAL" clId="{01FF1A48-18B3-4B9A-B742-A121F832DFA5}" dt="2026-05-21T12:51:13.105" v="108" actId="26606"/>
          <ac:spMkLst>
            <pc:docMk/>
            <pc:sldMk cId="4154363702" sldId="2575"/>
            <ac:spMk id="6" creationId="{9B95A626-60E2-89B6-A97B-AC95CD75D3D8}"/>
          </ac:spMkLst>
        </pc:spChg>
        <pc:spChg chg="add del mod">
          <ac:chgData name="Abdourahamane Diallo" userId="9ed4fe26-69bd-4df3-96f6-d7466727fced" providerId="ADAL" clId="{01FF1A48-18B3-4B9A-B742-A121F832DFA5}" dt="2026-05-21T12:50:41.830" v="107" actId="931"/>
          <ac:spMkLst>
            <pc:docMk/>
            <pc:sldMk cId="4154363702" sldId="2575"/>
            <ac:spMk id="8" creationId="{3D0931B7-7D14-1E36-C72F-F7CB1C5FD813}"/>
          </ac:spMkLst>
        </pc:spChg>
        <pc:picChg chg="del">
          <ac:chgData name="Abdourahamane Diallo" userId="9ed4fe26-69bd-4df3-96f6-d7466727fced" providerId="ADAL" clId="{01FF1A48-18B3-4B9A-B742-A121F832DFA5}" dt="2026-05-21T12:49:48.826" v="106" actId="21"/>
          <ac:picMkLst>
            <pc:docMk/>
            <pc:sldMk cId="4154363702" sldId="2575"/>
            <ac:picMk id="7" creationId="{75350702-70EB-C4B7-F962-B52635142BE3}"/>
          </ac:picMkLst>
        </pc:picChg>
        <pc:picChg chg="add mod ord">
          <ac:chgData name="Abdourahamane Diallo" userId="9ed4fe26-69bd-4df3-96f6-d7466727fced" providerId="ADAL" clId="{01FF1A48-18B3-4B9A-B742-A121F832DFA5}" dt="2026-05-21T12:51:13.105" v="108" actId="26606"/>
          <ac:picMkLst>
            <pc:docMk/>
            <pc:sldMk cId="4154363702" sldId="2575"/>
            <ac:picMk id="10" creationId="{B7F420BA-CCB1-D047-43E9-DB2A5A0809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00287-147C-4144-A095-806279F321A0}" type="datetimeFigureOut">
              <a:t>20/05/2026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4EC01-B15E-4DA2-9AF6-1B746E9B446E}" type="slidenum">
              <a:t>‹#›</a:t>
            </a:fld>
            <a:endParaRPr lang="en-US"/>
          </a:p>
        </p:txBody>
      </p:sp>
    </p:spTree>
    <p:extLst>
      <p:ext uri="{BB962C8B-B14F-4D97-AF65-F5344CB8AC3E}">
        <p14:creationId xmlns:p14="http://schemas.microsoft.com/office/powerpoint/2010/main" val="66479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DD62C13-1993-4045-B063-89F433353546}" type="slidenum">
              <a:t>1</a:t>
            </a:fld>
            <a:endParaRPr lang="en-US"/>
          </a:p>
        </p:txBody>
      </p:sp>
    </p:spTree>
    <p:extLst>
      <p:ext uri="{BB962C8B-B14F-4D97-AF65-F5344CB8AC3E}">
        <p14:creationId xmlns:p14="http://schemas.microsoft.com/office/powerpoint/2010/main" val="411122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Culture-led urban development has emerged as an effective strategy for revitalizing cities, attracting investment, and fostering innovation. Across Africa, cities such as Dakar, Lagos, Kigali, Kinshasa, and Brazzaville are leveraging creative industries, festivals, public art, and cultural spaces to transform urban environments. Creative hubs, co-working spaces, and cultural districts provide platforms for collaboration among artists, entrepreneurs, and technologists.
Investment in cultural infrastructure, including museums, theaters, galleries, and public cultural spaces, enhances quality of life while strengthening city branding. These initiatives attract tourism and skilled talent, particularly young people seeking vibrant, inclusive urban environments. UNESCO’s Creative Cities Network supports cities that prioritize creativity as a driver of sustainable urban development, encouraging knowledge exchange and international visibility.
Culture-led regeneration also promotes social inclusion by reclaiming neglected spaces and creating opportunities for marginalized communities. When aligned with urban planning and economic policy, cultural initiatives can contribute to sustainable cities that are resilient, innovative, and socially cohesive.
Image illustrating creative urban spaces, festivals, and revitalized cultural districts in African cities.
</a:t>
            </a:r>
          </a:p>
        </p:txBody>
      </p:sp>
      <p:sp>
        <p:nvSpPr>
          <p:cNvPr id="4" name="Slide Number Placeholder 3"/>
          <p:cNvSpPr>
            <a:spLocks noGrp="1"/>
          </p:cNvSpPr>
          <p:nvPr>
            <p:ph type="sldNum" sz="quarter" idx="5"/>
          </p:nvPr>
        </p:nvSpPr>
        <p:spPr/>
        <p:txBody>
          <a:bodyPr/>
          <a:lstStyle/>
          <a:p>
            <a:fld id="{BDD62C13-1993-4045-B063-89F433353546}" type="slidenum">
              <a:t>10</a:t>
            </a:fld>
            <a:endParaRPr lang="en-US"/>
          </a:p>
        </p:txBody>
      </p:sp>
    </p:spTree>
    <p:extLst>
      <p:ext uri="{BB962C8B-B14F-4D97-AF65-F5344CB8AC3E}">
        <p14:creationId xmlns:p14="http://schemas.microsoft.com/office/powerpoint/2010/main" val="36716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UNESCO Frameworks and Cultural Governance, AfCFTA, Opportunities, and Strategic Conclusion
</a:t>
            </a:r>
          </a:p>
        </p:txBody>
      </p:sp>
      <p:sp>
        <p:nvSpPr>
          <p:cNvPr id="4" name="Slide Number Placeholder 3"/>
          <p:cNvSpPr>
            <a:spLocks noGrp="1"/>
          </p:cNvSpPr>
          <p:nvPr>
            <p:ph type="sldNum" sz="quarter" idx="5"/>
          </p:nvPr>
        </p:nvSpPr>
        <p:spPr/>
        <p:txBody>
          <a:bodyPr/>
          <a:lstStyle/>
          <a:p>
            <a:fld id="{BDD62C13-1993-4045-B063-89F433353546}" type="slidenum">
              <a:t>11</a:t>
            </a:fld>
            <a:endParaRPr lang="en-US"/>
          </a:p>
        </p:txBody>
      </p:sp>
    </p:spTree>
    <p:extLst>
      <p:ext uri="{BB962C8B-B14F-4D97-AF65-F5344CB8AC3E}">
        <p14:creationId xmlns:p14="http://schemas.microsoft.com/office/powerpoint/2010/main" val="18555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UNESCO plays a central role in shaping global cultural governance through international conventions and policy frameworks that link culture with sustainable development. Key instruments include the 1972 World Heritage Convention, the 2003 Convention for the Safeguarding of Intangible Cultural Heritage, and the 2005 Convention on the Protection and Promotion of the Diversity of Cultural Expressions. These frameworks encourage countries to protect heritage, support creative industries, and integrate culture into development planning.
One of UNESCO’s key tools is the Culture 2030 Indicators framework, which helps countries measure culture’s contribution to prosperity, resilience, inclusion, and sustainability. Strong cultural statistics are essential for evidence-based policymaking and increased public investment. Several African countries, including Ghana, Kenya, Rwanda, Senegal, Morocco, and South Africa, are already participating in this process.
Despite progress, public funding for culture globally remains below 0.6% of GDP, highlighting the need for stronger advocacy and governance reforms. By adopting coherent cultural policies and improving data systems, African countries can better harness culture as a development accelerator.
Image representing UNESCO’s role in heritage protection, cultural policy, and international cooperation.
</a:t>
            </a:r>
          </a:p>
        </p:txBody>
      </p:sp>
      <p:sp>
        <p:nvSpPr>
          <p:cNvPr id="4" name="Slide Number Placeholder 3"/>
          <p:cNvSpPr>
            <a:spLocks noGrp="1"/>
          </p:cNvSpPr>
          <p:nvPr>
            <p:ph type="sldNum" sz="quarter" idx="5"/>
          </p:nvPr>
        </p:nvSpPr>
        <p:spPr/>
        <p:txBody>
          <a:bodyPr/>
          <a:lstStyle/>
          <a:p>
            <a:fld id="{BDD62C13-1993-4045-B063-89F433353546}" type="slidenum">
              <a:t>12</a:t>
            </a:fld>
            <a:endParaRPr lang="en-US"/>
          </a:p>
        </p:txBody>
      </p:sp>
    </p:spTree>
    <p:extLst>
      <p:ext uri="{BB962C8B-B14F-4D97-AF65-F5344CB8AC3E}">
        <p14:creationId xmlns:p14="http://schemas.microsoft.com/office/powerpoint/2010/main" val="214421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The African Continental Free Trade Area (AfCFTA) presents a transformative opportunity for Africa’s cultural and creative industries. By creating the world’s largest free trade area by membership, AfCFTA can expand regional markets for music, film, fashion, publishing, crafts, gaming, and cultural services. It offers pathways to reduce market fragmentation, strengthen regional value chains, improve artist mobility, and harmonize intellectual property systems.
Under AfCFTA, high-growth sectors such as Nollywood, Afrobeats, fashion and textiles, digital creativity, and heritage tourism can scale across borders, increasing exports and job creation. However, realizing this potential requires addressing key challenges, including limited access to finance, weak digital infrastructure, skills gaps, and intellectual property vulnerabilities. Coordinated action by governments, the private sector, and international partners is essential.
The central conclusion is that Africa’s cultural and creative assets represent one of the continent’s most significant untapped economic frontiers. Moving beyond cultural preservation toward sustainable cultural investment ecosystems can drive inclusive growth, resilience, peacebuilding, and long-term prosperity. As UNESCO emphasizes, no development can be sustainable without culture.
Forward-looking image symbolizing Africa’s creative future, youth innovation, and cultural-led growth.
</a:t>
            </a:r>
          </a:p>
        </p:txBody>
      </p:sp>
      <p:sp>
        <p:nvSpPr>
          <p:cNvPr id="4" name="Slide Number Placeholder 3"/>
          <p:cNvSpPr>
            <a:spLocks noGrp="1"/>
          </p:cNvSpPr>
          <p:nvPr>
            <p:ph type="sldNum" sz="quarter" idx="5"/>
          </p:nvPr>
        </p:nvSpPr>
        <p:spPr/>
        <p:txBody>
          <a:bodyPr/>
          <a:lstStyle/>
          <a:p>
            <a:fld id="{BDD62C13-1993-4045-B063-89F433353546}" type="slidenum">
              <a:t>13</a:t>
            </a:fld>
            <a:endParaRPr lang="en-US"/>
          </a:p>
        </p:txBody>
      </p:sp>
    </p:spTree>
    <p:extLst>
      <p:ext uri="{BB962C8B-B14F-4D97-AF65-F5344CB8AC3E}">
        <p14:creationId xmlns:p14="http://schemas.microsoft.com/office/powerpoint/2010/main" val="45190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2AE7-8859-EDEE-BFDC-A74E43069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84B65-ACED-5506-0F74-4BAF79BB8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9FA23-BB2B-19E7-7ACE-1ECD38508FD7}"/>
              </a:ext>
            </a:extLst>
          </p:cNvPr>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The African Continental Free Trade Area (AfCFTA) presents a transformative opportunity for Africa’s cultural and creative industries. By creating the world’s largest free trade area by membership, AfCFTA can expand regional markets for music, film, fashion, publishing, crafts, gaming, and cultural services. It offers pathways to reduce market fragmentation, strengthen regional value chains, improve artist mobility, and harmonize intellectual property systems.
Under AfCFTA, high-growth sectors such as Nollywood, Afrobeats, fashion and textiles, digital creativity, and heritage tourism can scale across borders, increasing exports and job creation. However, realizing this potential requires addressing key challenges, including limited access to finance, weak digital infrastructure, skills gaps, and intellectual property vulnerabilities. Coordinated action by governments, the private sector, and international partners is essential.
The central conclusion is that Africa’s cultural and creative assets represent one of the continent’s most significant untapped economic frontiers. Moving beyond cultural preservation toward sustainable cultural investment ecosystems can drive inclusive growth, resilience, peacebuilding, and long-term prosperity. As UNESCO emphasizes, no development can be sustainable without culture.
Forward-looking image symbolizing Africa’s creative future, youth innovation, and cultural-led growth.
</a:t>
            </a:r>
          </a:p>
        </p:txBody>
      </p:sp>
      <p:sp>
        <p:nvSpPr>
          <p:cNvPr id="4" name="Slide Number Placeholder 3">
            <a:extLst>
              <a:ext uri="{FF2B5EF4-FFF2-40B4-BE49-F238E27FC236}">
                <a16:creationId xmlns:a16="http://schemas.microsoft.com/office/drawing/2014/main" id="{46E6A48B-1470-1AD5-D9EA-7EB31DAF6C7C}"/>
              </a:ext>
            </a:extLst>
          </p:cNvPr>
          <p:cNvSpPr>
            <a:spLocks noGrp="1"/>
          </p:cNvSpPr>
          <p:nvPr>
            <p:ph type="sldNum" sz="quarter" idx="5"/>
          </p:nvPr>
        </p:nvSpPr>
        <p:spPr/>
        <p:txBody>
          <a:bodyPr/>
          <a:lstStyle/>
          <a:p>
            <a:fld id="{BDD62C13-1993-4045-B063-89F433353546}" type="slidenum">
              <a:t>14</a:t>
            </a:fld>
            <a:endParaRPr lang="en-US"/>
          </a:p>
        </p:txBody>
      </p:sp>
    </p:spTree>
    <p:extLst>
      <p:ext uri="{BB962C8B-B14F-4D97-AF65-F5344CB8AC3E}">
        <p14:creationId xmlns:p14="http://schemas.microsoft.com/office/powerpoint/2010/main" val="409604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05EB-41E0-65E5-5BA4-93F4215CE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49E63-AD57-21EC-3D5F-68A1D7635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0A5D4-4A9F-5D68-C2B0-6750BD13A022}"/>
              </a:ext>
            </a:extLst>
          </p:cNvPr>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The African Continental Free Trade Area (AfCFTA) presents a transformative opportunity for Africa’s cultural and creative industries. By creating the world’s largest free trade area by membership, AfCFTA can expand regional markets for music, film, fashion, publishing, crafts, gaming, and cultural services. It offers pathways to reduce market fragmentation, strengthen regional value chains, improve artist mobility, and harmonize intellectual property systems.
Under AfCFTA, high-growth sectors such as Nollywood, Afrobeats, fashion and textiles, digital creativity, and heritage tourism can scale across borders, increasing exports and job creation. However, realizing this potential requires addressing key challenges, including limited access to finance, weak digital infrastructure, skills gaps, and intellectual property vulnerabilities. Coordinated action by governments, the private sector, and international partners is essential.
The central conclusion is that Africa’s cultural and creative assets represent one of the continent’s most significant untapped economic frontiers. Moving beyond cultural preservation toward sustainable cultural investment ecosystems can drive inclusive growth, resilience, peacebuilding, and long-term prosperity. As UNESCO emphasizes, no development can be sustainable without culture.
Forward-looking image symbolizing Africa’s creative future, youth innovation, and cultural-led growth.
</a:t>
            </a:r>
          </a:p>
        </p:txBody>
      </p:sp>
      <p:sp>
        <p:nvSpPr>
          <p:cNvPr id="4" name="Slide Number Placeholder 3">
            <a:extLst>
              <a:ext uri="{FF2B5EF4-FFF2-40B4-BE49-F238E27FC236}">
                <a16:creationId xmlns:a16="http://schemas.microsoft.com/office/drawing/2014/main" id="{25741CD3-94F1-EA95-0BDB-B419603F2FC3}"/>
              </a:ext>
            </a:extLst>
          </p:cNvPr>
          <p:cNvSpPr>
            <a:spLocks noGrp="1"/>
          </p:cNvSpPr>
          <p:nvPr>
            <p:ph type="sldNum" sz="quarter" idx="5"/>
          </p:nvPr>
        </p:nvSpPr>
        <p:spPr/>
        <p:txBody>
          <a:bodyPr/>
          <a:lstStyle/>
          <a:p>
            <a:fld id="{BDD62C13-1993-4045-B063-89F433353546}" type="slidenum">
              <a:t>15</a:t>
            </a:fld>
            <a:endParaRPr lang="en-US"/>
          </a:p>
        </p:txBody>
      </p:sp>
    </p:spTree>
    <p:extLst>
      <p:ext uri="{BB962C8B-B14F-4D97-AF65-F5344CB8AC3E}">
        <p14:creationId xmlns:p14="http://schemas.microsoft.com/office/powerpoint/2010/main" val="326874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Culture as a Driver of Sustainable Development, Social Cohesion, Identity, and Peacebuilding
</a:t>
            </a:r>
          </a:p>
        </p:txBody>
      </p:sp>
      <p:sp>
        <p:nvSpPr>
          <p:cNvPr id="4" name="Slide Number Placeholder 3"/>
          <p:cNvSpPr>
            <a:spLocks noGrp="1"/>
          </p:cNvSpPr>
          <p:nvPr>
            <p:ph type="sldNum" sz="quarter" idx="5"/>
          </p:nvPr>
        </p:nvSpPr>
        <p:spPr/>
        <p:txBody>
          <a:bodyPr/>
          <a:lstStyle/>
          <a:p>
            <a:fld id="{BDD62C13-1993-4045-B063-89F433353546}" type="slidenum">
              <a:t>2</a:t>
            </a:fld>
            <a:endParaRPr lang="en-US"/>
          </a:p>
        </p:txBody>
      </p:sp>
    </p:spTree>
    <p:extLst>
      <p:ext uri="{BB962C8B-B14F-4D97-AF65-F5344CB8AC3E}">
        <p14:creationId xmlns:p14="http://schemas.microsoft.com/office/powerpoint/2010/main" val="146919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Culture is increasingly recognized as a core driver of sustainable development rather than a secondary or symbolic social sector. Globally, this shift was reinforced by UNESCO’s MONDIACULT Declaration, which positions culture as a global public good and a foundational pillar for inclusive growth, peacebuilding, and resilience. In the African context, culture plays a particularly critical role because of the continent’s rich heritage, youthful population, and strong traditions of creativity, storytelling, craftsmanship, and collective identity. Cultural heritage and creative expression support sustainable development by strengthening social cohesion, reinforcing shared values, and enabling communities to respond more effectively to economic, social, and environmental challenges.
One of the most important contributions of culture to development is its ability to generate economic value while preserving identity. Cultural practices such as music, film, fashion, crafts, festivals, and gastronomy are not only expressions of identity but also productive economic assets that create jobs and income. In many African countries, these sectors provide livelihoods for millions of people, particularly youth and women, who often face barriers in traditional labor markets. Culture also supports education and knowledge transmission by preserving indigenous knowledge systems related to agriculture, medicine, environmental management, and conflict resolution.
Furthermore, culture contributes directly to multiple Sustainable Development Goals, including poverty reduction, quality education, gender equality, decent work, reduced inequalities, sustainable cities, and peace and justice. When culture is integrated into national development strategies, it helps bridge economic growth with social inclusion and environmental sustainability. For Africa, recognizing culture as a development driver is essential for unlocking new pathways to prosperity that are rooted in local strengths rather than external dependency models. This foundational understanding sets the stage for exploring how creative industries, heritage protection, and cultural policies can collectively transform African economies and societies.
Illustrative image representing Africa’s cultural diversity, heritage symbols, and creative expression across the continent.
</a:t>
            </a:r>
          </a:p>
        </p:txBody>
      </p:sp>
      <p:sp>
        <p:nvSpPr>
          <p:cNvPr id="4" name="Slide Number Placeholder 3"/>
          <p:cNvSpPr>
            <a:spLocks noGrp="1"/>
          </p:cNvSpPr>
          <p:nvPr>
            <p:ph type="sldNum" sz="quarter" idx="5"/>
          </p:nvPr>
        </p:nvSpPr>
        <p:spPr/>
        <p:txBody>
          <a:bodyPr/>
          <a:lstStyle/>
          <a:p>
            <a:fld id="{BDD62C13-1993-4045-B063-89F433353546}" type="slidenum">
              <a:t>3</a:t>
            </a:fld>
            <a:endParaRPr lang="en-US"/>
          </a:p>
        </p:txBody>
      </p:sp>
    </p:spTree>
    <p:extLst>
      <p:ext uri="{BB962C8B-B14F-4D97-AF65-F5344CB8AC3E}">
        <p14:creationId xmlns:p14="http://schemas.microsoft.com/office/powerpoint/2010/main" val="291707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Beyond economics, culture plays a vital role in fostering social cohesion, identity, and peacebuilding across Africa. Many African societies are characterized by ethnic, linguistic, and religious diversity, which can be a source of strength but also a potential driver of tension when social bonds are weak. Cultural heritage, rituals, oral traditions, and artistic expression help reinforce shared values, collective memory, and mutual understanding among communities. These cultural elements provide platforms for dialogue, reconciliation, and healing, especially in post-conflict or fragile contexts such as parts of Central Africa and the Great Lakes region.
Heritage protection is increasingly linked to peace and resilience because the destruction or illicit trafficking of cultural property often contributes to identity loss and social fragmentation. When communities lose access to sacred sites, monuments, or traditional practices, the resulting erosion of identity can fuel grievances and instability. Conversely, protecting and revitalizing heritage can strengthen a sense of belonging and continuity, which is essential for long-term peace. Cultural initiatives such as community museums, festivals, and storytelling programs are often used to promote intergenerational learning and intercultural dialogue.
Culture also supports informal governance systems and conflict resolution mechanisms rooted in indigenous knowledge. Traditional councils, customary laws, and community rituals often play a complementary role to formal institutions in maintaining social order and resolving disputes. By recognizing and supporting these systems, development actors can enhance local ownership and legitimacy. In this way, culture is not only a reflection of society but also an active tool for building trust, resilience, and peaceful coexistence across diverse African communities.
Image depicting community gatherings, traditional ceremonies, and cultural performances that promote unity and peace.
</a:t>
            </a:r>
          </a:p>
        </p:txBody>
      </p:sp>
      <p:sp>
        <p:nvSpPr>
          <p:cNvPr id="4" name="Slide Number Placeholder 3"/>
          <p:cNvSpPr>
            <a:spLocks noGrp="1"/>
          </p:cNvSpPr>
          <p:nvPr>
            <p:ph type="sldNum" sz="quarter" idx="5"/>
          </p:nvPr>
        </p:nvSpPr>
        <p:spPr/>
        <p:txBody>
          <a:bodyPr/>
          <a:lstStyle/>
          <a:p>
            <a:fld id="{BDD62C13-1993-4045-B063-89F433353546}" type="slidenum">
              <a:t>4</a:t>
            </a:fld>
            <a:endParaRPr lang="en-US"/>
          </a:p>
        </p:txBody>
      </p:sp>
    </p:spTree>
    <p:extLst>
      <p:ext uri="{BB962C8B-B14F-4D97-AF65-F5344CB8AC3E}">
        <p14:creationId xmlns:p14="http://schemas.microsoft.com/office/powerpoint/2010/main" val="182910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Economic Contribution of Creative Industries, Case Study: Film and Audiovisual Industries, Case Study: Music and Afrobeats as Cultural Exports
</a:t>
            </a:r>
          </a:p>
        </p:txBody>
      </p:sp>
      <p:sp>
        <p:nvSpPr>
          <p:cNvPr id="4" name="Slide Number Placeholder 3"/>
          <p:cNvSpPr>
            <a:spLocks noGrp="1"/>
          </p:cNvSpPr>
          <p:nvPr>
            <p:ph type="sldNum" sz="quarter" idx="5"/>
          </p:nvPr>
        </p:nvSpPr>
        <p:spPr/>
        <p:txBody>
          <a:bodyPr/>
          <a:lstStyle/>
          <a:p>
            <a:fld id="{BDD62C13-1993-4045-B063-89F433353546}" type="slidenum">
              <a:t>5</a:t>
            </a:fld>
            <a:endParaRPr lang="en-US"/>
          </a:p>
        </p:txBody>
      </p:sp>
    </p:spTree>
    <p:extLst>
      <p:ext uri="{BB962C8B-B14F-4D97-AF65-F5344CB8AC3E}">
        <p14:creationId xmlns:p14="http://schemas.microsoft.com/office/powerpoint/2010/main" val="301001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Cultural and creative industries are among the fastest-growing sectors of the global economy, generating approximately US$2.25 trillion annually and employing millions of people worldwide. UNESCO estimates that these industries account for 3.1% of global GDP and 6.2% of global employment, with particularly strong participation from young people aged 18 to 25. For Africa, this represents a major opportunity to diversify economies that are often heavily dependent on extractive industries or agriculture. Creative sectors such as music, film, fashion, crafts, publishing, gaming, and digital arts offer scalable, innovation-driven growth pathways.
In many African countries, creative industries already operate as significant informal employers, providing income for artists, designers, performers, technicians, and small entrepreneurs. With improved policy frameworks, access to finance, and infrastructure, these activities can be formalized and expanded, increasing tax revenues and social protection coverage. The rise of digital platforms has further accelerated growth by enabling African creators to reach global audiences without traditional intermediaries. Streaming services, e-commerce platforms, and social media have transformed how African cultural products are produced, distributed, and monetized.
Importantly, creative industries also generate positive spillover effects across other sectors, including tourism, education, technology, and urban development. Cities that invest in cultural infrastructure and creative ecosystems often attract talent, investment, and innovation. By recognizing creative industries as a strategic economic sector, African governments can unlock new sources of growth that are inclusive, resilient, and aligned with local cultural strengths.
Visual representation of creative economic activities such as design, music production, fashion workshops, and digital content creation.
</a:t>
            </a:r>
          </a:p>
        </p:txBody>
      </p:sp>
      <p:sp>
        <p:nvSpPr>
          <p:cNvPr id="4" name="Slide Number Placeholder 3"/>
          <p:cNvSpPr>
            <a:spLocks noGrp="1"/>
          </p:cNvSpPr>
          <p:nvPr>
            <p:ph type="sldNum" sz="quarter" idx="5"/>
          </p:nvPr>
        </p:nvSpPr>
        <p:spPr/>
        <p:txBody>
          <a:bodyPr/>
          <a:lstStyle/>
          <a:p>
            <a:fld id="{BDD62C13-1993-4045-B063-89F433353546}" type="slidenum">
              <a:t>6</a:t>
            </a:fld>
            <a:endParaRPr lang="en-US"/>
          </a:p>
        </p:txBody>
      </p:sp>
    </p:spTree>
    <p:extLst>
      <p:ext uri="{BB962C8B-B14F-4D97-AF65-F5344CB8AC3E}">
        <p14:creationId xmlns:p14="http://schemas.microsoft.com/office/powerpoint/2010/main" val="165909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The African music industry, particularly the global rise of Afrobeats, highlights the export potential of creative industries. Originating primarily from Nigeria and Ghana, Afrobeats has evolved into a global genre influencing music, fashion, and popular culture across Africa, Europe, the Americas, and the diaspora. Between 2017 and 2022, Afrobeats streams on Spotify increased by approximately 550%, reflecting rapid international growth and expanding digital audiences. Nigeria’s music industry alone is estimated to generate around US$600 million annually.
Afrobeats illustrates how digital platforms can lower entry barriers for African artists while amplifying global reach. Artists collaborate across borders, leverage social media for marketing, and monetize through streaming, live performances, brand partnerships, and merchandising. Cultural hubs such as Lagos, Accra, and diaspora cities like London play a critical role in this ecosystem. However, challenges remain around intellectual property protection, royalty collection, and fair compensation for artists.
As a cultural export, Afrobeats also functions as a form of soft power, reshaping global perceptions of Africa and strengthening cultural diplomacy. By supporting music infrastructure, copyright systems, and regional touring networks, African countries can maximize both the economic and cultural benefits of this rapidly growing sector.
Image showing live music performances, recording studios, and African artists engaging global audiences.
</a:t>
            </a:r>
          </a:p>
        </p:txBody>
      </p:sp>
      <p:sp>
        <p:nvSpPr>
          <p:cNvPr id="4" name="Slide Number Placeholder 3"/>
          <p:cNvSpPr>
            <a:spLocks noGrp="1"/>
          </p:cNvSpPr>
          <p:nvPr>
            <p:ph type="sldNum" sz="quarter" idx="5"/>
          </p:nvPr>
        </p:nvSpPr>
        <p:spPr/>
        <p:txBody>
          <a:bodyPr/>
          <a:lstStyle/>
          <a:p>
            <a:fld id="{BDD62C13-1993-4045-B063-89F433353546}" type="slidenum">
              <a:t>7</a:t>
            </a:fld>
            <a:endParaRPr lang="en-US"/>
          </a:p>
        </p:txBody>
      </p:sp>
    </p:spTree>
    <p:extLst>
      <p:ext uri="{BB962C8B-B14F-4D97-AF65-F5344CB8AC3E}">
        <p14:creationId xmlns:p14="http://schemas.microsoft.com/office/powerpoint/2010/main" val="237575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Cultural Heritage and Sustainable Tourism, Culture-Led Urban Development and Creative Cities
</a:t>
            </a:r>
          </a:p>
        </p:txBody>
      </p:sp>
      <p:sp>
        <p:nvSpPr>
          <p:cNvPr id="4" name="Slide Number Placeholder 3"/>
          <p:cNvSpPr>
            <a:spLocks noGrp="1"/>
          </p:cNvSpPr>
          <p:nvPr>
            <p:ph type="sldNum" sz="quarter" idx="5"/>
          </p:nvPr>
        </p:nvSpPr>
        <p:spPr/>
        <p:txBody>
          <a:bodyPr/>
          <a:lstStyle/>
          <a:p>
            <a:fld id="{BDD62C13-1993-4045-B063-89F433353546}" type="slidenum">
              <a:t>8</a:t>
            </a:fld>
            <a:endParaRPr lang="en-US"/>
          </a:p>
        </p:txBody>
      </p:sp>
    </p:spTree>
    <p:extLst>
      <p:ext uri="{BB962C8B-B14F-4D97-AF65-F5344CB8AC3E}">
        <p14:creationId xmlns:p14="http://schemas.microsoft.com/office/powerpoint/2010/main" val="162564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https://unesco-my.sharepoint.com/personal/c_ampah_unesco_org/_layouts/15/Doc.aspx?sourcedoc=%7BA8B243F5-74CE-4A2D-A905-067BF3D2451F%7D&amp;file=Three%20Page%20Summary%20Cultural%20Heritage%20Africa.%20updatedocx.docx&amp;action=default&amp;mobileredirect=true
Africa’s rich cultural heritage offers substantial opportunities for sustainable tourism and local economic development. The continent is home to 139 UNESCO World Heritage properties, including historic towns, cultural landscapes, archaeological sites, and monuments such as the forts and castles of Ghana and Senegal. In addition, Africa possesses extensive intangible heritage, including music, dance, craftsmanship, rituals, and oral traditions that attract visitors seeking authentic cultural experiences.
Heritage-based tourism can generate income for local communities by stimulating demand for hospitality services, guides, crafts, gastronomy, and cultural performances. When managed sustainably, it encourages community participation, protects heritage assets, and supports small and medium-sized enterprises. Community-based tourism models are particularly effective because they ensure that economic benefits remain at the local level while reinforcing stewardship of cultural resources.
However, sustainable tourism requires careful planning to avoid over-commercialization, environmental degradation, and cultural exploitation. Investment in infrastructure, capacity building, and heritage conservation is essential. By integrating cultural heritage into national tourism strategies, African countries can create resilient tourism ecosystems that balance economic growth with preservation and social inclusion.
Image featuring heritage sites, museums, and cultural tourism activities across Africa.
</a:t>
            </a:r>
          </a:p>
        </p:txBody>
      </p:sp>
      <p:sp>
        <p:nvSpPr>
          <p:cNvPr id="4" name="Slide Number Placeholder 3"/>
          <p:cNvSpPr>
            <a:spLocks noGrp="1"/>
          </p:cNvSpPr>
          <p:nvPr>
            <p:ph type="sldNum" sz="quarter" idx="5"/>
          </p:nvPr>
        </p:nvSpPr>
        <p:spPr/>
        <p:txBody>
          <a:bodyPr/>
          <a:lstStyle/>
          <a:p>
            <a:fld id="{BDD62C13-1993-4045-B063-89F433353546}" type="slidenum">
              <a:t>9</a:t>
            </a:fld>
            <a:endParaRPr lang="en-US"/>
          </a:p>
        </p:txBody>
      </p:sp>
    </p:spTree>
    <p:extLst>
      <p:ext uri="{BB962C8B-B14F-4D97-AF65-F5344CB8AC3E}">
        <p14:creationId xmlns:p14="http://schemas.microsoft.com/office/powerpoint/2010/main" val="390886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855720" y="1605915"/>
            <a:ext cx="4480560" cy="2468880"/>
          </a:xfrm>
        </p:spPr>
        <p:txBody>
          <a:bodyPr anchor="b" anchorCtr="0">
            <a:normAutofit/>
          </a:bodyPr>
          <a:lstStyle>
            <a:lvl1pPr algn="ctr">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21480" y="4245427"/>
            <a:ext cx="3749040" cy="1463040"/>
          </a:xfrm>
        </p:spPr>
        <p:txBody>
          <a:bodyPr anchor="t"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Oval 3">
            <a:extLst>
              <a:ext uri="{FF2B5EF4-FFF2-40B4-BE49-F238E27FC236}">
                <a16:creationId xmlns:a16="http://schemas.microsoft.com/office/drawing/2014/main" id="{185E30E4-6ABC-717D-EDA7-C6A92FCDB0F6}"/>
              </a:ext>
            </a:extLst>
          </p:cNvPr>
          <p:cNvSpPr>
            <a:spLocks noChangeAspect="1"/>
          </p:cNvSpPr>
          <p:nvPr userDrawn="1"/>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06B797E-AAB7-2FA3-8ADB-E0218F350D22}"/>
              </a:ext>
            </a:extLst>
          </p:cNvPr>
          <p:cNvCxnSpPr>
            <a:cxnSpLocks/>
          </p:cNvCxnSpPr>
          <p:nvPr/>
        </p:nvCxnSpPr>
        <p:spPr>
          <a:xfrm flipV="1">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586E34-FF91-68B8-CAEC-F84AD2DEEDB2}"/>
              </a:ext>
            </a:extLst>
          </p:cNvPr>
          <p:cNvCxnSpPr>
            <a:cxnSpLocks/>
          </p:cNvCxnSpPr>
          <p:nvPr userDrawn="1"/>
        </p:nvCxnSpPr>
        <p:spPr>
          <a:xfrm flipV="1">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E8CCB10-9F99-49CE-839A-D1D1C8B51CC8}"/>
              </a:ext>
            </a:extLst>
          </p:cNvPr>
          <p:cNvGrpSpPr/>
          <p:nvPr userDrawn="1"/>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72BBAB3-D3B1-A927-AFB7-E23615F2CD5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581A57-E7BF-DC2D-2E40-FD3FB95BA77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602E52-B25B-C787-B432-FAE138B19417}"/>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3978C-81F6-A536-CE48-A5BCDCD8424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9278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2103120"/>
            <a:ext cx="3931920" cy="2011680"/>
          </a:xfrm>
        </p:spPr>
        <p:txBody>
          <a:bodyPr anchor="b" anchorCtr="0">
            <a:noAutofit/>
          </a:bodyPr>
          <a:lstStyle>
            <a:lvl1pPr algn="ctr">
              <a:lnSpc>
                <a:spcPct val="100000"/>
              </a:lnSpc>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724400" y="4177393"/>
            <a:ext cx="2743200" cy="1097280"/>
          </a:xfrm>
        </p:spPr>
        <p:txBody>
          <a:bodyPr anchor="t" anchorCtr="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9" name="Group 8">
            <a:extLst>
              <a:ext uri="{FF2B5EF4-FFF2-40B4-BE49-F238E27FC236}">
                <a16:creationId xmlns:a16="http://schemas.microsoft.com/office/drawing/2014/main" id="{8539BFE6-4C9C-5B1E-ED2D-D672723D9480}"/>
              </a:ext>
            </a:extLst>
          </p:cNvPr>
          <p:cNvGrpSpPr/>
          <p:nvPr userDrawn="1"/>
        </p:nvGrpSpPr>
        <p:grpSpPr>
          <a:xfrm>
            <a:off x="795290" y="400467"/>
            <a:ext cx="10603299" cy="6052793"/>
            <a:chOff x="795290" y="400467"/>
            <a:chExt cx="10603299" cy="6052793"/>
          </a:xfrm>
        </p:grpSpPr>
        <p:cxnSp>
          <p:nvCxnSpPr>
            <p:cNvPr id="10" name="Straight Connector 9">
              <a:extLst>
                <a:ext uri="{FF2B5EF4-FFF2-40B4-BE49-F238E27FC236}">
                  <a16:creationId xmlns:a16="http://schemas.microsoft.com/office/drawing/2014/main" id="{8E4F5756-0D00-A0C9-4813-70C9B7C191EE}"/>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2B78D9-04A0-2DE2-227F-950F1640461C}"/>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1CFAC1-EF4C-3A94-56C0-11F4FA3BBF8D}"/>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629CBD-3927-3D28-1F30-9F6EA7453827}"/>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588387A3-E4C6-1FA3-B53D-8321DABF7F57}"/>
              </a:ext>
            </a:extLst>
          </p:cNvPr>
          <p:cNvSpPr/>
          <p:nvPr userDrawn="1"/>
        </p:nvSpPr>
        <p:spPr>
          <a:xfrm>
            <a:off x="3635480" y="966343"/>
            <a:ext cx="4921041" cy="4921041"/>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D347A20-E5CE-D48A-532A-43A9AE6D845E}"/>
              </a:ext>
            </a:extLst>
          </p:cNvPr>
          <p:cNvGrpSpPr/>
          <p:nvPr userDrawn="1"/>
        </p:nvGrpSpPr>
        <p:grpSpPr>
          <a:xfrm>
            <a:off x="803185" y="0"/>
            <a:ext cx="10585629" cy="6858000"/>
            <a:chOff x="803185" y="0"/>
            <a:chExt cx="10585629" cy="6858000"/>
          </a:xfrm>
        </p:grpSpPr>
        <p:cxnSp>
          <p:nvCxnSpPr>
            <p:cNvPr id="17" name="Straight Connector 16">
              <a:extLst>
                <a:ext uri="{FF2B5EF4-FFF2-40B4-BE49-F238E27FC236}">
                  <a16:creationId xmlns:a16="http://schemas.microsoft.com/office/drawing/2014/main" id="{010530ED-939C-9AE3-E2AA-C67A3BAE230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E0B585-5421-AB6C-F2B4-387F4FCC3B8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59087-71C3-F7D4-40F9-C5030341EBF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1F614F-4E8C-C510-F9CA-18D5C8F8000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92703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209800" y="1143000"/>
            <a:ext cx="7772400" cy="4572000"/>
          </a:xfrm>
        </p:spPr>
        <p:txBody>
          <a:bodyPr anchor="ctr" anchorCtr="0">
            <a:normAutofit/>
          </a:bodyPr>
          <a:lstStyle>
            <a:lvl1pPr algn="ctr">
              <a:defRPr sz="6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DEF69A2-4F59-479F-BEF2-69F2219A16C9}" type="datetime1">
              <a:rPr lang="en-US" smtClean="0"/>
              <a:t>20/05/2026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3" name="Group 2">
            <a:extLst>
              <a:ext uri="{FF2B5EF4-FFF2-40B4-BE49-F238E27FC236}">
                <a16:creationId xmlns:a16="http://schemas.microsoft.com/office/drawing/2014/main" id="{48F319F3-7ADB-A297-31E7-B4ECAED75F6F}"/>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9342D09D-B576-2CDA-0E02-F693119B459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E4725A-AB5F-A233-599A-4D9D5792EF7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93BF32-D165-B68D-46A9-E4857CC06E9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DFA350C-9C20-0040-6C52-924473C264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09979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B06AB12F-C5D8-43C4-BBB0-DAFB57DF07E7}" type="datetime1">
              <a:rPr lang="en-US" smtClean="0"/>
              <a:t>20/05/2026</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15" name="Group 14">
            <a:extLst>
              <a:ext uri="{FF2B5EF4-FFF2-40B4-BE49-F238E27FC236}">
                <a16:creationId xmlns:a16="http://schemas.microsoft.com/office/drawing/2014/main" id="{2364D07C-30EB-180E-ECA5-7D994FB6B458}"/>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ADA6AEC-ECB3-F1C7-E764-B8ADFE06411F}"/>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0DB266-E37E-7698-DB7E-6D9E94BDFA72}"/>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19D4A54-15D9-3C99-7553-173F66B741B0}"/>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644712B6-CD65-6015-EC36-F8A05F355A6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2FE47-168D-894B-9992-69DDA276429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B7F1E8-9C58-EB4B-7C58-F14781D8EA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20AA4AF-279E-969C-C602-1D4B7466E4B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09298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1645920"/>
            <a:ext cx="3931920" cy="356616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CFCAE280-1FAF-431A-AFCC-652D1D768935}" type="datetime1">
              <a:rPr lang="en-US" smtClean="0"/>
              <a:t>20/05/2026</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9" name="Group 8">
            <a:extLst>
              <a:ext uri="{FF2B5EF4-FFF2-40B4-BE49-F238E27FC236}">
                <a16:creationId xmlns:a16="http://schemas.microsoft.com/office/drawing/2014/main" id="{9B2419B5-61E2-FD73-4DC0-6BD4FEA22BC7}"/>
              </a:ext>
            </a:extLst>
          </p:cNvPr>
          <p:cNvGrpSpPr/>
          <p:nvPr/>
        </p:nvGrpSpPr>
        <p:grpSpPr>
          <a:xfrm>
            <a:off x="3357372" y="400050"/>
            <a:ext cx="5477256" cy="6053507"/>
            <a:chOff x="3357372" y="400050"/>
            <a:chExt cx="5477256" cy="6053507"/>
          </a:xfrm>
        </p:grpSpPr>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357372" y="690372"/>
              <a:ext cx="5477256" cy="5477256"/>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0D9250-FE41-6A62-63E0-45557F7A8217}"/>
                </a:ext>
              </a:extLst>
            </p:cNvPr>
            <p:cNvCxnSpPr>
              <a:cxnSpLocks/>
            </p:cNvCxnSpPr>
            <p:nvPr/>
          </p:nvCxnSpPr>
          <p:spPr>
            <a:xfrm>
              <a:off x="6096000" y="400050"/>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B5D07D-F48B-B558-CC22-73A8D1D25CEC}"/>
                </a:ext>
              </a:extLst>
            </p:cNvPr>
            <p:cNvCxnSpPr>
              <a:cxnSpLocks/>
            </p:cNvCxnSpPr>
            <p:nvPr/>
          </p:nvCxnSpPr>
          <p:spPr>
            <a:xfrm>
              <a:off x="6096000" y="6163235"/>
              <a:ext cx="0" cy="29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A553EE4-7656-051D-B9EA-5CE4DF67F1BC}"/>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B995F0C-E3CB-71F5-AA4A-3E0C2250F6D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E96190-C8C5-5A5E-583F-A1FA14CA530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33EFCA-48D0-CA03-8F58-5201249ED94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8BC0BD-74F3-CF74-E3F6-B1AB0632536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53755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947160" y="1463040"/>
            <a:ext cx="4297680" cy="3931920"/>
          </a:xfrm>
        </p:spPr>
        <p:txBody>
          <a:bodyPr anchor="ctr" anchorCtr="0">
            <a:normAutofit/>
          </a:bodyPr>
          <a:lstStyle>
            <a:lvl1pPr algn="ctr">
              <a:defRPr sz="5000"/>
            </a:lvl1pPr>
          </a:lstStyle>
          <a:p>
            <a:r>
              <a:rPr lang="en-US"/>
              <a:t>Click to edit Master title style</a:t>
            </a:r>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332B1AC0-F140-4CFD-8DB3-1250D01F4A17}" type="datetime1">
              <a:rPr lang="en-US" smtClean="0"/>
              <a:t>20/05/2026</a:t>
            </a:fld>
            <a:endParaRPr lang="en-US"/>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8" name="Oval 7">
            <a:extLst>
              <a:ext uri="{FF2B5EF4-FFF2-40B4-BE49-F238E27FC236}">
                <a16:creationId xmlns:a16="http://schemas.microsoft.com/office/drawing/2014/main" id="{4A04066B-2A84-9323-C5DA-5B348302F471}"/>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B1BE2BD-7F8B-7C22-CFB1-672436A435C5}"/>
              </a:ext>
            </a:extLst>
          </p:cNvPr>
          <p:cNvCxnSpPr>
            <a:cxnSpLocks/>
            <a:endCxn id="8" idx="0"/>
          </p:cNvCxnSpPr>
          <p:nvPr/>
        </p:nvCxnSpPr>
        <p:spPr>
          <a:xfrm>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3605ED7-A153-EC6F-5FAD-36B4B4358E06}"/>
              </a:ext>
            </a:extLst>
          </p:cNvPr>
          <p:cNvCxnSpPr>
            <a:cxnSpLocks/>
            <a:stCxn id="8" idx="4"/>
          </p:cNvCxnSpPr>
          <p:nvPr/>
        </p:nvCxnSpPr>
        <p:spPr>
          <a:xfrm>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C8215DB-D097-7C38-9C71-D1CFEFEF6A85}"/>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0A25622-E70C-87A2-8948-57015501A77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C90E86-9351-B357-1E5C-6FFBE66DCF8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02D9F6-1ABE-59A5-65EE-083DC0F5BBAD}"/>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F9938-96CE-D789-BC11-3480B8489FD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673718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255032" y="862335"/>
            <a:ext cx="4389120" cy="5120640"/>
          </a:xfrm>
        </p:spPr>
        <p:txBody>
          <a:bodyPr anchor="ctr" anchorCtr="0">
            <a:normAutofit/>
          </a:bodyPr>
          <a:lstStyle>
            <a:lvl1pPr algn="ctr">
              <a:defRPr sz="4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547100" y="816615"/>
            <a:ext cx="4389120" cy="5212080"/>
          </a:xfrm>
        </p:spPr>
        <p:txBody>
          <a:bodyPr anchor="ctr" anchorCtr="0">
            <a:normAutofit/>
          </a:bodyPr>
          <a:lstStyle>
            <a:lvl1pPr marL="285750" indent="-285750">
              <a:buFont typeface="Arial" panose="020B0604020202020204" pitchFamily="34" charset="0"/>
              <a:buChar char="•"/>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BD9D700C-85B2-47B3-997E-E13950E22DFB}" type="datetime1">
              <a:rPr lang="en-US" smtClean="0"/>
              <a:t>20/05/2026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5097BF5B-32BC-BBD0-CF2F-278F9759F7B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1B8C6683-0AEB-503B-BAF1-51DAAF22F621}"/>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2043B3-B90B-491D-9203-45C5F867EC8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E574BD-DC36-6D57-B675-4DC205A2F99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0042C9-94A3-B61B-E948-DEAD329E857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2D93BD77-3686-B555-2FC0-ACF67E598393}"/>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168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600623" y="822960"/>
            <a:ext cx="4342337" cy="2103120"/>
          </a:xfrm>
        </p:spPr>
        <p:txBody>
          <a:bodyPr anchor="t" anchorCtr="0">
            <a:normAutofit/>
          </a:bodyPr>
          <a:lstStyle>
            <a:lvl1pPr>
              <a:defRPr sz="4000">
                <a:solidFill>
                  <a:schemeClr val="tx1"/>
                </a:solidFill>
              </a:defRPr>
            </a:lvl1pPr>
          </a:lstStyle>
          <a:p>
            <a:r>
              <a:rPr lang="en-US"/>
              <a:t>Click to edit Master title style</a:t>
            </a:r>
          </a:p>
        </p:txBody>
      </p:sp>
      <p:sp>
        <p:nvSpPr>
          <p:cNvPr id="10" name="Footer Placeholder 9">
            <a:extLst>
              <a:ext uri="{FF2B5EF4-FFF2-40B4-BE49-F238E27FC236}">
                <a16:creationId xmlns:a16="http://schemas.microsoft.com/office/drawing/2014/main" id="{89E984F9-2199-EBFA-F2CC-8763C190A200}"/>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6" name="Picture Placeholder 10">
            <a:extLst>
              <a:ext uri="{FF2B5EF4-FFF2-40B4-BE49-F238E27FC236}">
                <a16:creationId xmlns:a16="http://schemas.microsoft.com/office/drawing/2014/main" id="{3699909B-C939-96B1-BC6D-ADAB553102ED}"/>
              </a:ext>
            </a:extLst>
          </p:cNvPr>
          <p:cNvSpPr>
            <a:spLocks noGrp="1"/>
          </p:cNvSpPr>
          <p:nvPr>
            <p:ph type="pic" sz="quarter" idx="14" hasCustomPrompt="1"/>
          </p:nvPr>
        </p:nvSpPr>
        <p:spPr>
          <a:xfrm>
            <a:off x="804672"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 b="2"/>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600623" y="3834765"/>
            <a:ext cx="4343400" cy="2103120"/>
          </a:xfrm>
        </p:spPr>
        <p:txBody>
          <a:bodyPr>
            <a:normAutofit/>
          </a:bodyPr>
          <a:lstStyle>
            <a:lvl1pPr marL="285750" indent="-285750">
              <a:lnSpc>
                <a:spcPct val="150000"/>
              </a:lnSpc>
              <a:buFont typeface="Arial" panose="020B0604020202020204" pitchFamily="34" charset="0"/>
              <a:buChar char="•"/>
              <a:defRPr sz="1800">
                <a:solidFill>
                  <a:schemeClr val="tx1"/>
                </a:solidFill>
              </a:defRPr>
            </a:lvl1pPr>
            <a:lvl2pPr marL="514350" indent="-285750">
              <a:lnSpc>
                <a:spcPct val="150000"/>
              </a:lnSpc>
              <a:buFont typeface="Arial" panose="020B0604020202020204" pitchFamily="34" charset="0"/>
              <a:buChar char="•"/>
              <a:defRPr sz="1600">
                <a:solidFill>
                  <a:schemeClr val="tx1"/>
                </a:solidFill>
              </a:defRPr>
            </a:lvl2pPr>
            <a:lvl3pPr marL="742950" indent="-285750">
              <a:lnSpc>
                <a:spcPct val="150000"/>
              </a:lnSpc>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7D52F3B9-F3FC-C6BA-2D5C-232401B1DDB5}"/>
              </a:ext>
            </a:extLst>
          </p:cNvPr>
          <p:cNvSpPr>
            <a:spLocks noGrp="1"/>
          </p:cNvSpPr>
          <p:nvPr>
            <p:ph type="dt" sz="half" idx="15"/>
          </p:nvPr>
        </p:nvSpPr>
        <p:spPr/>
        <p:txBody>
          <a:bodyPr/>
          <a:lstStyle>
            <a:lvl1pPr>
              <a:defRPr>
                <a:solidFill>
                  <a:schemeClr val="tx1"/>
                </a:solidFill>
              </a:defRPr>
            </a:lvl1pPr>
          </a:lstStyle>
          <a:p>
            <a:fld id="{4480006D-ECDF-498D-B49A-7AD8A8EE5B1D}" type="datetime1">
              <a:rPr lang="en-US" smtClean="0"/>
              <a:t>20/05/2026</a:t>
            </a:fld>
            <a:endParaRPr lang="en-US"/>
          </a:p>
        </p:txBody>
      </p:sp>
      <p:sp>
        <p:nvSpPr>
          <p:cNvPr id="11" name="Slide Number Placeholder 10">
            <a:extLst>
              <a:ext uri="{FF2B5EF4-FFF2-40B4-BE49-F238E27FC236}">
                <a16:creationId xmlns:a16="http://schemas.microsoft.com/office/drawing/2014/main" id="{FAA914D9-9468-7038-39C3-3B639A66D86E}"/>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4" name="Group 13">
            <a:extLst>
              <a:ext uri="{FF2B5EF4-FFF2-40B4-BE49-F238E27FC236}">
                <a16:creationId xmlns:a16="http://schemas.microsoft.com/office/drawing/2014/main" id="{B20CE65A-BB1E-AC85-3441-39F20A18F2A5}"/>
              </a:ext>
            </a:extLst>
          </p:cNvPr>
          <p:cNvGrpSpPr/>
          <p:nvPr/>
        </p:nvGrpSpPr>
        <p:grpSpPr>
          <a:xfrm>
            <a:off x="6093848" y="402336"/>
            <a:ext cx="5297241" cy="6053328"/>
            <a:chOff x="6093848" y="402336"/>
            <a:chExt cx="5297241" cy="6053328"/>
          </a:xfrm>
        </p:grpSpPr>
        <p:cxnSp>
          <p:nvCxnSpPr>
            <p:cNvPr id="8" name="Straight Connector 7">
              <a:extLst>
                <a:ext uri="{FF2B5EF4-FFF2-40B4-BE49-F238E27FC236}">
                  <a16:creationId xmlns:a16="http://schemas.microsoft.com/office/drawing/2014/main" id="{0B186CB7-6AEB-B743-4514-FD48EC8624B1}"/>
                </a:ext>
              </a:extLst>
            </p:cNvPr>
            <p:cNvCxnSpPr>
              <a:cxnSpLocks/>
            </p:cNvCxnSpPr>
            <p:nvPr/>
          </p:nvCxnSpPr>
          <p:spPr>
            <a:xfrm flipH="1">
              <a:off x="6093848" y="3425476"/>
              <a:ext cx="52972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BA0EC0-9334-E3BD-A943-2A6CE641D18A}"/>
                </a:ext>
              </a:extLst>
            </p:cNvPr>
            <p:cNvCxnSpPr/>
            <p:nvPr/>
          </p:nvCxnSpPr>
          <p:spPr>
            <a:xfrm>
              <a:off x="60997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E199F47-2C0A-4C3F-B557-642A89A02175}"/>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487DDCC1-3A31-C96B-B944-3D034E35CE5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521C807-39D4-D4AA-9527-8658CEF781D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E28386-8201-E969-93C4-035054A6593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5476B2-B1B9-0305-3417-F5958B27BB8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97382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Content Placeholder 9">
            <a:extLst>
              <a:ext uri="{FF2B5EF4-FFF2-40B4-BE49-F238E27FC236}">
                <a16:creationId xmlns:a16="http://schemas.microsoft.com/office/drawing/2014/main" id="{E79C5E13-DAC4-195E-1928-8B3D9E93B84D}"/>
              </a:ext>
            </a:extLst>
          </p:cNvPr>
          <p:cNvSpPr>
            <a:spLocks noGrp="1"/>
          </p:cNvSpPr>
          <p:nvPr>
            <p:ph sz="quarter" idx="14"/>
          </p:nvPr>
        </p:nvSpPr>
        <p:spPr>
          <a:xfrm>
            <a:off x="6604000" y="2184400"/>
            <a:ext cx="4298950" cy="2468563"/>
          </a:xfrm>
        </p:spPr>
        <p:txBody>
          <a:bodyPr anchor="ct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460E92D-E4AA-41FD-9964-35C75C9EC117}"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5D4AF90E-26F2-BCC1-1730-ECA670AFE5A9}"/>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387397F7-ED9A-8F00-3F67-261E1D3015B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FA2613-2C66-F678-F8F9-98BC7AA76A7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37B4F-9C8D-F842-D910-EFB122B37B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BB5DB-6C07-7796-F8FD-C5EF39B54DC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F1FF3CE0-FE95-A5D4-5EF7-60EA03431A10}"/>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979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789369" y="1045029"/>
            <a:ext cx="3900879" cy="4663440"/>
          </a:xfrm>
        </p:spPr>
        <p:txBody>
          <a:bodyPr anchor="ctr" anchorCtr="0">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A06A85BB-A416-4D3A-9A4F-C028C19B4D1D}"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1" name="Straight Connector 10">
            <a:extLst>
              <a:ext uri="{FF2B5EF4-FFF2-40B4-BE49-F238E27FC236}">
                <a16:creationId xmlns:a16="http://schemas.microsoft.com/office/drawing/2014/main" id="{382062BE-564D-E723-4D32-E97A7D6D9BFF}"/>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724391A-72C8-59EB-093A-7DB51C79B077}"/>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8EFAD0B9-5EED-C0C3-D1D9-648F10ED7BE6}"/>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B9583C-8B41-3D50-9FDD-E26958D31AFD}"/>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EAC0D2-6922-25FF-877D-8CDA3D65C5E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8399D9-F337-D887-E4B6-C348B7A962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07734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55032" y="816615"/>
            <a:ext cx="4389120" cy="5212080"/>
          </a:xfrm>
        </p:spPr>
        <p:txBody>
          <a:bodyPr anchor="ctr" anchorCtr="0">
            <a:normAutofit/>
          </a:bodyPr>
          <a:lstStyle>
            <a:lvl1pPr algn="ctr">
              <a:defRPr sz="4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9" name="Content Placeholder 8">
            <a:extLst>
              <a:ext uri="{FF2B5EF4-FFF2-40B4-BE49-F238E27FC236}">
                <a16:creationId xmlns:a16="http://schemas.microsoft.com/office/drawing/2014/main" id="{14BC836E-EE23-E8E8-F704-10EB1EBA0744}"/>
              </a:ext>
            </a:extLst>
          </p:cNvPr>
          <p:cNvSpPr>
            <a:spLocks noGrp="1"/>
          </p:cNvSpPr>
          <p:nvPr>
            <p:ph sz="quarter" idx="14"/>
          </p:nvPr>
        </p:nvSpPr>
        <p:spPr>
          <a:xfrm>
            <a:off x="6545248" y="816615"/>
            <a:ext cx="4389104" cy="5224768"/>
          </a:xfrm>
        </p:spPr>
        <p:txBody>
          <a:bodyPr anchor="ct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084575EC-B9BE-45B3-8586-C8BE8EAAAFBE}"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8535B3E4-3247-E935-5816-43C07DF6498F}"/>
              </a:ext>
            </a:extLst>
          </p:cNvPr>
          <p:cNvCxnSpPr>
            <a:cxnSpLocks/>
          </p:cNvCxnSpPr>
          <p:nvPr/>
        </p:nvCxnSpPr>
        <p:spPr>
          <a:xfrm>
            <a:off x="6096000"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80567FB-D8E5-4494-8865-28151857CC4C}"/>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312D679A-B370-3459-D826-984A8FAAB54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0B87DB-56D9-FC57-14D7-948086B86C1B}"/>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10EE14-987F-5583-91B2-3C68EE913C1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296E2B-A6A5-A82B-D158-69450A5EA39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53694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70C3BF-B703-4A66-2FFE-1FD2365D0D35}"/>
              </a:ext>
            </a:extLst>
          </p:cNvPr>
          <p:cNvSpPr>
            <a:spLocks noGrp="1"/>
          </p:cNvSpPr>
          <p:nvPr>
            <p:ph type="title"/>
          </p:nvPr>
        </p:nvSpPr>
        <p:spPr>
          <a:xfrm>
            <a:off x="1066800" y="640080"/>
            <a:ext cx="10058400" cy="777239"/>
          </a:xfrm>
        </p:spPr>
        <p:txBody>
          <a:bodyPr anchor="t"/>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Content Placeholder 15">
            <a:extLst>
              <a:ext uri="{FF2B5EF4-FFF2-40B4-BE49-F238E27FC236}">
                <a16:creationId xmlns:a16="http://schemas.microsoft.com/office/drawing/2014/main" id="{01884465-7638-4041-56EF-684A60E846D0}"/>
              </a:ext>
            </a:extLst>
          </p:cNvPr>
          <p:cNvSpPr>
            <a:spLocks noGrp="1"/>
          </p:cNvSpPr>
          <p:nvPr>
            <p:ph sz="quarter" idx="13"/>
          </p:nvPr>
        </p:nvSpPr>
        <p:spPr>
          <a:xfrm>
            <a:off x="1069848" y="1463040"/>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26F9D9E-FBB2-49D2-98A3-375E6DBB1458}"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7" name="Group 6">
            <a:extLst>
              <a:ext uri="{FF2B5EF4-FFF2-40B4-BE49-F238E27FC236}">
                <a16:creationId xmlns:a16="http://schemas.microsoft.com/office/drawing/2014/main" id="{E5E13058-C9D5-FD2D-4E13-939A6700763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F2AF45BD-F4F0-4F29-C005-BA3BC8AF0A6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8559CA-B25F-A779-165D-000F511BD53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76E1BB-25B4-D52E-01F1-44C64375D6F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C388FC-A0B6-481D-BEB4-876D3CFC3F7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410462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BE259E-88AB-BB2B-BAA5-9AF1880F5457}"/>
              </a:ext>
            </a:extLst>
          </p:cNvPr>
          <p:cNvSpPr>
            <a:spLocks noGrp="1"/>
          </p:cNvSpPr>
          <p:nvPr>
            <p:ph type="title"/>
          </p:nvPr>
        </p:nvSpPr>
        <p:spPr>
          <a:xfrm>
            <a:off x="1066800" y="640080"/>
            <a:ext cx="10058400" cy="731518"/>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66800" y="1463040"/>
            <a:ext cx="10058400"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4406CAD2-7B03-4F77-BEED-A9CE4E90E52C}"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70FE2746-CBB4-791D-92ED-7D4BA96D0C98}"/>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872F8CD-9781-5B69-6A2F-ACD2927779D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09B7C8-C55B-17E4-6C60-9C15BB7A632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0942E2-D6E0-4A3B-CF5E-C7A8F0B917C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5B6906-9443-FEB0-23E3-78142F3660A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446073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6">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3C509E-C7AC-2821-160D-02A10B5843BE}"/>
              </a:ext>
            </a:extLst>
          </p:cNvPr>
          <p:cNvSpPr>
            <a:spLocks noGrp="1"/>
          </p:cNvSpPr>
          <p:nvPr>
            <p:ph type="title"/>
          </p:nvPr>
        </p:nvSpPr>
        <p:spPr>
          <a:xfrm>
            <a:off x="1069849" y="640080"/>
            <a:ext cx="10058400" cy="731519"/>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Content Placeholder 10">
            <a:extLst>
              <a:ext uri="{FF2B5EF4-FFF2-40B4-BE49-F238E27FC236}">
                <a16:creationId xmlns:a16="http://schemas.microsoft.com/office/drawing/2014/main" id="{B53C0EFA-B5AE-CA80-DC77-DA3E8AC5A304}"/>
              </a:ext>
            </a:extLst>
          </p:cNvPr>
          <p:cNvSpPr>
            <a:spLocks noGrp="1"/>
          </p:cNvSpPr>
          <p:nvPr>
            <p:ph sz="quarter" idx="14"/>
          </p:nvPr>
        </p:nvSpPr>
        <p:spPr>
          <a:xfrm>
            <a:off x="1069975" y="1463675"/>
            <a:ext cx="10052050" cy="475456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E993171-6682-4BC9-9945-966126AB4B59}"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2" name="Group 11">
            <a:extLst>
              <a:ext uri="{FF2B5EF4-FFF2-40B4-BE49-F238E27FC236}">
                <a16:creationId xmlns:a16="http://schemas.microsoft.com/office/drawing/2014/main" id="{2D0433CD-47AD-50BF-BD73-0A8881E7799F}"/>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F453102-CF88-5F5D-F01F-D55DFF9F821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331B85-F551-1D98-E249-E17615E9AA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1728A5-B526-3330-7A6A-8E6E4F5AB12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48EDDF-9CB1-4C44-B1E2-CC97C6F10B36}"/>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581308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25002" y="786386"/>
            <a:ext cx="2769913" cy="196596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2"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225002" y="2899068"/>
            <a:ext cx="276991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4AAA9ECC-469F-4B8E-BD34-07C4E8D3E99E}" type="datetime1">
              <a:rPr lang="en-US" smtClean="0"/>
              <a:t>20/05/2026</a:t>
            </a:fld>
            <a:endParaRPr lang="en-US"/>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7790269"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6F5C2EA-B780-9C9C-77C2-9C6E76A40453}"/>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D856C059-7605-4C77-F758-743839E0750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D5A105-823E-7F57-9BD9-B921E9D0B77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2C3FE9-B32A-64E0-FF0E-729AFCAC0FF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9F84BA-E3BA-190A-D926-B57563866DF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930609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6"/>
            <a:ext cx="2733933" cy="196596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160F07FB-C605-C475-2466-273F0A36622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1207008" y="2899068"/>
            <a:ext cx="2733933" cy="315426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397207" y="396510"/>
            <a:ext cx="6984300" cy="605688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8" t="97"/>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9A967EAB-987E-5A82-3A52-4B05A2268E08}"/>
              </a:ext>
            </a:extLst>
          </p:cNvPr>
          <p:cNvSpPr>
            <a:spLocks noGrp="1"/>
          </p:cNvSpPr>
          <p:nvPr>
            <p:ph type="dt" sz="half" idx="15"/>
          </p:nvPr>
        </p:nvSpPr>
        <p:spPr/>
        <p:txBody>
          <a:bodyPr/>
          <a:lstStyle>
            <a:lvl1pPr>
              <a:defRPr>
                <a:solidFill>
                  <a:schemeClr val="tx1"/>
                </a:solidFill>
              </a:defRPr>
            </a:lvl1pPr>
          </a:lstStyle>
          <a:p>
            <a:fld id="{9DBD8752-7BE3-4D87-B742-4591FA880F2B}" type="datetime1">
              <a:rPr lang="en-US" smtClean="0"/>
              <a:t>20/05/2026</a:t>
            </a:fld>
            <a:endParaRPr lang="en-US"/>
          </a:p>
        </p:txBody>
      </p:sp>
      <p:sp>
        <p:nvSpPr>
          <p:cNvPr id="10" name="Slide Number Placeholder 9">
            <a:extLst>
              <a:ext uri="{FF2B5EF4-FFF2-40B4-BE49-F238E27FC236}">
                <a16:creationId xmlns:a16="http://schemas.microsoft.com/office/drawing/2014/main" id="{CDB01B09-0705-352B-A1FA-3E626EF06916}"/>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FCEB4D60-2464-A9C4-215B-159431C1081B}"/>
              </a:ext>
            </a:extLst>
          </p:cNvPr>
          <p:cNvCxnSpPr/>
          <p:nvPr/>
        </p:nvCxnSpPr>
        <p:spPr>
          <a:xfrm>
            <a:off x="4392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B306094-CD46-FD37-15EF-7C5ED43D2E04}"/>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1313FC44-1419-B29C-2719-5D21B5FAB87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5384-8C2F-F008-F19F-E7277C4CD824}"/>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94D592-13C7-2B81-775C-17CEE45C682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AC0629-36FF-17F3-D1B6-1FFADC425E4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035711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4292076"/>
            <a:ext cx="3291840" cy="1737355"/>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400050"/>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4292076"/>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ECE330D-E58C-4D6F-87CB-0ADC053EF516}"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401839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56210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3291840" cy="173736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63440" y="786384"/>
            <a:ext cx="6309360" cy="17373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0255FBD2-735E-C257-607E-CB2F585DBBEE}"/>
              </a:ext>
            </a:extLst>
          </p:cNvPr>
          <p:cNvSpPr>
            <a:spLocks noGrp="1"/>
          </p:cNvSpPr>
          <p:nvPr>
            <p:ph type="pic" sz="quarter" idx="15" hasCustomPrompt="1"/>
          </p:nvPr>
        </p:nvSpPr>
        <p:spPr>
          <a:xfrm>
            <a:off x="815340" y="2831629"/>
            <a:ext cx="10561320" cy="3602303"/>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7566"/>
            </a:stretch>
          </a:blipFill>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10CBDE9E-F3D4-4B19-8A53-22190533DBA9}"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0B41AB78-00EA-C6DB-5859-59235D680038}"/>
              </a:ext>
            </a:extLst>
          </p:cNvPr>
          <p:cNvCxnSpPr>
            <a:cxnSpLocks/>
          </p:cNvCxnSpPr>
          <p:nvPr/>
        </p:nvCxnSpPr>
        <p:spPr>
          <a:xfrm>
            <a:off x="803185" y="2802870"/>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402F3EE-5A8F-A913-E4A4-DE5F2B1F2E2B}"/>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AFB51874-0819-129D-10E6-493F10681A3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DD5B01-D5A3-844C-1227-68F4BC23071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B9A768-047B-4797-F4FA-1949EC09586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CE28C1-4A24-5039-21A3-CAB1FFE878C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162688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0" y="786385"/>
            <a:ext cx="3291840" cy="1499615"/>
          </a:xfrm>
        </p:spPr>
        <p:txBody>
          <a:bodyPr anchor="b">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4354FEC1-7004-7D66-39C0-5B3A0B2E4669}"/>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400050"/>
            <a:ext cx="6452176" cy="605295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9" t="38" r="-126"/>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0" y="2468880"/>
            <a:ext cx="3291840" cy="3549735"/>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BFF019D-CA37-05FF-D534-08FDF17D319F}"/>
              </a:ext>
            </a:extLst>
          </p:cNvPr>
          <p:cNvSpPr>
            <a:spLocks noGrp="1"/>
          </p:cNvSpPr>
          <p:nvPr>
            <p:ph type="dt" sz="half" idx="15"/>
          </p:nvPr>
        </p:nvSpPr>
        <p:spPr/>
        <p:txBody>
          <a:bodyPr/>
          <a:lstStyle>
            <a:lvl1pPr>
              <a:defRPr>
                <a:solidFill>
                  <a:schemeClr val="tx1"/>
                </a:solidFill>
              </a:defRPr>
            </a:lvl1pPr>
          </a:lstStyle>
          <a:p>
            <a:fld id="{676E3DFD-9373-4D4B-850F-63D341DA0F43}" type="datetime1">
              <a:rPr lang="en-US" smtClean="0"/>
              <a:t>20/05/2026</a:t>
            </a:fld>
            <a:endParaRPr lang="en-US"/>
          </a:p>
        </p:txBody>
      </p:sp>
      <p:sp>
        <p:nvSpPr>
          <p:cNvPr id="6" name="Slide Number Placeholder 5">
            <a:extLst>
              <a:ext uri="{FF2B5EF4-FFF2-40B4-BE49-F238E27FC236}">
                <a16:creationId xmlns:a16="http://schemas.microsoft.com/office/drawing/2014/main" id="{33C82A8A-3017-C293-CAA4-79DAC74143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49BCF003-D6AC-D9E0-C254-602FAE60278B}"/>
              </a:ext>
            </a:extLst>
          </p:cNvPr>
          <p:cNvCxnSpPr/>
          <p:nvPr/>
        </p:nvCxnSpPr>
        <p:spPr>
          <a:xfrm>
            <a:off x="726701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80CB927-6193-3B14-8326-BBA8970C4F38}"/>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0BDFF263-1BF6-293B-B046-2941778BCA5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A48FB5-B732-D35D-2F75-840EFFCA6EF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4D5118-DFE8-485E-6BE3-B042C0129B0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779D56-9125-9DD5-D919-9FBC4DE4C9C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9519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10492" y="790302"/>
            <a:ext cx="3291840" cy="1499616"/>
          </a:xfrm>
        </p:spPr>
        <p:txBody>
          <a:bodyPr anchor="b">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72F358B6-BD90-E536-E301-EAF518F93DDB}"/>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2468880"/>
            <a:ext cx="3291840" cy="3547872"/>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925692" y="402336"/>
            <a:ext cx="6455664"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271" t="1" r="-2" b="1"/>
            </a:stretch>
          </a:blipFill>
        </p:spPr>
        <p:txBody>
          <a:bodyPr/>
          <a:lstStyle>
            <a:lvl1pPr marL="0" indent="0">
              <a:buNone/>
              <a:defRPr/>
            </a:lvl1pPr>
          </a:lstStyle>
          <a:p>
            <a:r>
              <a:rPr lang="en-US"/>
              <a:t> </a:t>
            </a:r>
          </a:p>
        </p:txBody>
      </p:sp>
      <p:sp>
        <p:nvSpPr>
          <p:cNvPr id="3" name="Date Placeholder 2">
            <a:extLst>
              <a:ext uri="{FF2B5EF4-FFF2-40B4-BE49-F238E27FC236}">
                <a16:creationId xmlns:a16="http://schemas.microsoft.com/office/drawing/2014/main" id="{4F65757A-4818-B0C9-F86A-A70480EA9B0B}"/>
              </a:ext>
            </a:extLst>
          </p:cNvPr>
          <p:cNvSpPr>
            <a:spLocks noGrp="1"/>
          </p:cNvSpPr>
          <p:nvPr>
            <p:ph type="dt" sz="half" idx="15"/>
          </p:nvPr>
        </p:nvSpPr>
        <p:spPr/>
        <p:txBody>
          <a:bodyPr/>
          <a:lstStyle>
            <a:lvl1pPr>
              <a:defRPr>
                <a:solidFill>
                  <a:schemeClr val="tx1"/>
                </a:solidFill>
              </a:defRPr>
            </a:lvl1pPr>
          </a:lstStyle>
          <a:p>
            <a:fld id="{90372CCE-8ACD-4161-8346-DACD1EF5A0E1}" type="datetime1">
              <a:rPr lang="en-US" smtClean="0"/>
              <a:t>20/05/2026</a:t>
            </a:fld>
            <a:endParaRPr lang="en-US"/>
          </a:p>
        </p:txBody>
      </p:sp>
      <p:sp>
        <p:nvSpPr>
          <p:cNvPr id="9" name="Slide Number Placeholder 8">
            <a:extLst>
              <a:ext uri="{FF2B5EF4-FFF2-40B4-BE49-F238E27FC236}">
                <a16:creationId xmlns:a16="http://schemas.microsoft.com/office/drawing/2014/main" id="{BF0B5840-4614-F082-0EE8-166E877279E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53BE0255-54E9-B23E-623C-F5C3D5397CDC}"/>
              </a:ext>
            </a:extLst>
          </p:cNvPr>
          <p:cNvCxnSpPr/>
          <p:nvPr/>
        </p:nvCxnSpPr>
        <p:spPr>
          <a:xfrm>
            <a:off x="491166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B048E29-F249-FCD5-75C6-EF3AD5392084}"/>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B581520-7C65-58B5-6A72-4A87A2886B4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D33EF2-FCD9-64BB-D5BD-71A6C1A0BCA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4CC74B-22E1-1F2A-8B43-52BB3A2671A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33C6DA-321C-7253-1FDF-F238DBFA8DA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927116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7" y="786384"/>
            <a:ext cx="5456295" cy="1005840"/>
          </a:xfrm>
        </p:spPr>
        <p:txBody>
          <a:bodyPr anchor="b">
            <a:noAutofit/>
          </a:bodyPr>
          <a:lstStyle>
            <a:lvl1pPr>
              <a:defRPr sz="3200">
                <a:solidFill>
                  <a:schemeClr val="tx1"/>
                </a:solidFill>
              </a:defRPr>
            </a:lvl1pPr>
          </a:lstStyle>
          <a:p>
            <a:r>
              <a:rPr lang="en-US"/>
              <a:t>Click to edit Master title style</a:t>
            </a:r>
          </a:p>
        </p:txBody>
      </p:sp>
      <p:sp>
        <p:nvSpPr>
          <p:cNvPr id="10" name="Footer Placeholder 9">
            <a:extLst>
              <a:ext uri="{FF2B5EF4-FFF2-40B4-BE49-F238E27FC236}">
                <a16:creationId xmlns:a16="http://schemas.microsoft.com/office/drawing/2014/main" id="{39D9456A-3FB8-5960-7F55-D6B686CFFC7B}"/>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7" y="1920240"/>
            <a:ext cx="5456295"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78133" y="402336"/>
            <a:ext cx="4307415"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49" r="-1547"/>
            </a:stretch>
          </a:blipFill>
        </p:spPr>
        <p:txBody>
          <a:bodyPr/>
          <a:lstStyle>
            <a:lvl1pPr marL="0" indent="0">
              <a:buNone/>
              <a:defRPr/>
            </a:lvl1pPr>
          </a:lstStyle>
          <a:p>
            <a:r>
              <a:rPr lang="en-US"/>
              <a:t> </a:t>
            </a:r>
          </a:p>
        </p:txBody>
      </p:sp>
      <p:sp>
        <p:nvSpPr>
          <p:cNvPr id="9" name="Date Placeholder 8">
            <a:extLst>
              <a:ext uri="{FF2B5EF4-FFF2-40B4-BE49-F238E27FC236}">
                <a16:creationId xmlns:a16="http://schemas.microsoft.com/office/drawing/2014/main" id="{C242EA1D-81E7-620D-1BD8-6D18329BD220}"/>
              </a:ext>
            </a:extLst>
          </p:cNvPr>
          <p:cNvSpPr>
            <a:spLocks noGrp="1"/>
          </p:cNvSpPr>
          <p:nvPr>
            <p:ph type="dt" sz="half" idx="15"/>
          </p:nvPr>
        </p:nvSpPr>
        <p:spPr/>
        <p:txBody>
          <a:bodyPr/>
          <a:lstStyle>
            <a:lvl1pPr>
              <a:defRPr>
                <a:solidFill>
                  <a:schemeClr val="tx1"/>
                </a:solidFill>
              </a:defRPr>
            </a:lvl1pPr>
          </a:lstStyle>
          <a:p>
            <a:fld id="{D02DC4B6-A5C7-4299-BE6B-389F940BF10A}" type="datetime1">
              <a:rPr lang="en-US" smtClean="0"/>
              <a:t>20/05/2026</a:t>
            </a:fld>
            <a:endParaRPr lang="en-US"/>
          </a:p>
        </p:txBody>
      </p:sp>
      <p:sp>
        <p:nvSpPr>
          <p:cNvPr id="12" name="Slide Number Placeholder 11">
            <a:extLst>
              <a:ext uri="{FF2B5EF4-FFF2-40B4-BE49-F238E27FC236}">
                <a16:creationId xmlns:a16="http://schemas.microsoft.com/office/drawing/2014/main" id="{C81505A7-ADCB-6529-BE02-48BD8F2CFD0A}"/>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40A70D03-884A-50D9-2A83-C93ADDD49A38}"/>
              </a:ext>
            </a:extLst>
          </p:cNvPr>
          <p:cNvCxnSpPr/>
          <p:nvPr/>
        </p:nvCxnSpPr>
        <p:spPr>
          <a:xfrm>
            <a:off x="705444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9C2927C-12EE-49B3-DF99-04A869F1E12B}"/>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D0EFC1CE-B3AD-ED82-4797-595D2898220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42A2DBA-4EA6-1D56-360C-A2123A287B6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81C874-21DE-792C-9FEE-BF48EECBBC6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6A35DD-6C6E-B96F-0038-DD2CD277792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861225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77840" y="786384"/>
            <a:ext cx="5394960" cy="1005840"/>
          </a:xfrm>
        </p:spPr>
        <p:txBody>
          <a:bodyPr anchor="b"/>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46626D65-1470-5355-C0AB-4C755AE36464}"/>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5" name="Picture Placeholder 10">
            <a:extLst>
              <a:ext uri="{FF2B5EF4-FFF2-40B4-BE49-F238E27FC236}">
                <a16:creationId xmlns:a16="http://schemas.microsoft.com/office/drawing/2014/main" id="{26947C16-472E-02E4-EE92-74FC49AB3821}"/>
              </a:ext>
            </a:extLst>
          </p:cNvPr>
          <p:cNvSpPr>
            <a:spLocks noGrp="1"/>
          </p:cNvSpPr>
          <p:nvPr>
            <p:ph type="pic" sz="quarter" idx="13" hasCustomPrompt="1"/>
          </p:nvPr>
        </p:nvSpPr>
        <p:spPr>
          <a:xfrm>
            <a:off x="801700" y="402336"/>
            <a:ext cx="4382592"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23" t="151" r="-225" b="-151"/>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577840" y="1920240"/>
            <a:ext cx="539496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A103F24-F909-9BD0-1CE0-3AFA9296B696}"/>
              </a:ext>
            </a:extLst>
          </p:cNvPr>
          <p:cNvSpPr>
            <a:spLocks noGrp="1"/>
          </p:cNvSpPr>
          <p:nvPr>
            <p:ph type="dt" sz="half" idx="15"/>
          </p:nvPr>
        </p:nvSpPr>
        <p:spPr/>
        <p:txBody>
          <a:bodyPr/>
          <a:lstStyle>
            <a:lvl1pPr>
              <a:defRPr>
                <a:solidFill>
                  <a:schemeClr val="tx1"/>
                </a:solidFill>
              </a:defRPr>
            </a:lvl1pPr>
          </a:lstStyle>
          <a:p>
            <a:fld id="{079A547C-B58D-4D18-BEA3-0C0DB6BD3221}" type="datetime1">
              <a:rPr lang="en-US" smtClean="0"/>
              <a:t>20/05/2026</a:t>
            </a:fld>
            <a:endParaRPr lang="en-US"/>
          </a:p>
        </p:txBody>
      </p:sp>
      <p:sp>
        <p:nvSpPr>
          <p:cNvPr id="9" name="Slide Number Placeholder 8">
            <a:extLst>
              <a:ext uri="{FF2B5EF4-FFF2-40B4-BE49-F238E27FC236}">
                <a16:creationId xmlns:a16="http://schemas.microsoft.com/office/drawing/2014/main" id="{BD147767-378C-917C-1CEA-C28D4F2BD421}"/>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4" name="Straight Connector 13">
            <a:extLst>
              <a:ext uri="{FF2B5EF4-FFF2-40B4-BE49-F238E27FC236}">
                <a16:creationId xmlns:a16="http://schemas.microsoft.com/office/drawing/2014/main" id="{FFB8D92F-DD5D-21B4-7D10-80457CCEDEC0}"/>
              </a:ext>
            </a:extLst>
          </p:cNvPr>
          <p:cNvCxnSpPr/>
          <p:nvPr/>
        </p:nvCxnSpPr>
        <p:spPr>
          <a:xfrm>
            <a:off x="5185777"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3C3FE30-EF8F-C27D-E8AB-BB565902B9FB}"/>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DB333B6-9BB2-24CF-B636-1E04F141121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F5CADF-5A1B-0BEC-D60A-C6D3AF70F2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5755C8-3D3B-E5E6-1F70-528A7BCA65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E6F374D-A3D9-FD1D-A133-794607CFD7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57748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20B57-74C2-7AD8-6E07-D29EE6A60AB9}"/>
              </a:ext>
            </a:extLst>
          </p:cNvPr>
          <p:cNvSpPr>
            <a:spLocks noGrp="1"/>
          </p:cNvSpPr>
          <p:nvPr>
            <p:ph type="title"/>
          </p:nvPr>
        </p:nvSpPr>
        <p:spPr>
          <a:xfrm>
            <a:off x="1200912" y="4597404"/>
            <a:ext cx="9784077" cy="980435"/>
          </a:xfrm>
        </p:spPr>
        <p:txBody>
          <a:bodyPr anchor="b">
            <a:no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3" name="Text Placeholder 12">
            <a:extLst>
              <a:ext uri="{FF2B5EF4-FFF2-40B4-BE49-F238E27FC236}">
                <a16:creationId xmlns:a16="http://schemas.microsoft.com/office/drawing/2014/main" id="{B28025AC-332D-ADB0-3E96-03E4761BBC89}"/>
              </a:ext>
            </a:extLst>
          </p:cNvPr>
          <p:cNvSpPr>
            <a:spLocks noGrp="1"/>
          </p:cNvSpPr>
          <p:nvPr>
            <p:ph type="body" sz="quarter" idx="17"/>
          </p:nvPr>
        </p:nvSpPr>
        <p:spPr>
          <a:xfrm>
            <a:off x="1207008" y="5668963"/>
            <a:ext cx="9784842" cy="639762"/>
          </a:xfrm>
        </p:spPr>
        <p:txBody>
          <a:bodyPr>
            <a:normAutofit/>
          </a:bodyPr>
          <a:lstStyle>
            <a:lvl1pPr marL="0" indent="0">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808258" y="404999"/>
            <a:ext cx="10575485" cy="383680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667"/>
            </a:stretch>
          </a:blipFill>
        </p:spPr>
        <p:txBody>
          <a:bodyPr/>
          <a:lstStyle>
            <a:lvl1pPr marL="0" indent="0">
              <a:buNone/>
              <a:defRPr/>
            </a:lvl1pPr>
          </a:lstStyle>
          <a:p>
            <a:r>
              <a:rPr lang="en-US"/>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rot="5400000">
            <a:off x="10040831" y="4203335"/>
            <a:ext cx="3494314" cy="365125"/>
          </a:xfrm>
        </p:spPr>
        <p:txBody>
          <a:bodyPr/>
          <a:lstStyle>
            <a:lvl1pPr>
              <a:defRPr>
                <a:solidFill>
                  <a:schemeClr val="tx1"/>
                </a:solidFill>
              </a:defRPr>
            </a:lvl1pPr>
          </a:lstStyle>
          <a:p>
            <a:fld id="{3D5058B3-EEF2-4DD0-8865-E06070870E6E}" type="datetime1">
              <a:rPr lang="en-US" smtClean="0"/>
              <a:t>20/05/2026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F5904286-3DEB-9849-219D-A085C0024794}"/>
              </a:ext>
            </a:extLst>
          </p:cNvPr>
          <p:cNvCxnSpPr>
            <a:cxnSpLocks/>
          </p:cNvCxnSpPr>
          <p:nvPr/>
        </p:nvCxnSpPr>
        <p:spPr>
          <a:xfrm>
            <a:off x="803185" y="426735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CF7D0C-5069-E36A-74BE-09B74A8BDF58}"/>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23A121A0-9E65-3E8B-DBB2-52D98873A8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B9F357-72AD-336C-0877-A0314E6529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3381C-AC31-FE63-FC5F-EFE48EAFF6B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AEBC41-77CA-7255-DEC2-73C82A6D4E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9210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3749040"/>
            <a:ext cx="2834640" cy="228600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4" name="Picture Placeholder 10">
            <a:extLst>
              <a:ext uri="{FF2B5EF4-FFF2-40B4-BE49-F238E27FC236}">
                <a16:creationId xmlns:a16="http://schemas.microsoft.com/office/drawing/2014/main" id="{C31E5265-51B9-0DA3-10B4-945EE4951744}"/>
              </a:ext>
            </a:extLst>
          </p:cNvPr>
          <p:cNvSpPr>
            <a:spLocks noGrp="1"/>
          </p:cNvSpPr>
          <p:nvPr>
            <p:ph type="pic" sz="quarter" idx="13" hasCustomPrompt="1"/>
          </p:nvPr>
        </p:nvSpPr>
        <p:spPr>
          <a:xfrm>
            <a:off x="815340" y="406401"/>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442"/>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3749040"/>
            <a:ext cx="6858000" cy="228600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6168D35D-CEAF-4137-A955-9C5E00AC9944}"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4" name="Straight Connector 3">
            <a:extLst>
              <a:ext uri="{FF2B5EF4-FFF2-40B4-BE49-F238E27FC236}">
                <a16:creationId xmlns:a16="http://schemas.microsoft.com/office/drawing/2014/main" id="{E87DF89E-6618-A2A2-BC84-986CED89FCC1}"/>
              </a:ext>
            </a:extLst>
          </p:cNvPr>
          <p:cNvCxnSpPr>
            <a:cxnSpLocks/>
          </p:cNvCxnSpPr>
          <p:nvPr/>
        </p:nvCxnSpPr>
        <p:spPr>
          <a:xfrm>
            <a:off x="803185" y="3412227"/>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A396D86-8A66-3FA9-3546-3A1F85779074}"/>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7D844445-C27C-0A5B-2D4A-490DC1664AD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29BDA0-67DC-312E-1148-3B3D607358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6FA474-6534-5F04-1B35-0A8CB67144C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3F2445-DE75-8F1D-AF29-50897C3A8D1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31594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2834640" cy="2194560"/>
          </a:xfrm>
        </p:spPr>
        <p:txBody>
          <a:bodyPr anchor="t">
            <a:norm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4C41AE8B-FC59-39B1-281C-D38D03D05BCD}"/>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14800" y="786384"/>
            <a:ext cx="6858000" cy="2194560"/>
          </a:xfrm>
        </p:spPr>
        <p:txBody>
          <a:bodyPr>
            <a:no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15340" y="3461829"/>
            <a:ext cx="10561320" cy="2987416"/>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628" b="-1"/>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FAAB489A-1FCE-1E30-E1BC-2F89D0AEA64A}"/>
              </a:ext>
            </a:extLst>
          </p:cNvPr>
          <p:cNvSpPr>
            <a:spLocks noGrp="1"/>
          </p:cNvSpPr>
          <p:nvPr>
            <p:ph type="dt" sz="half" idx="15"/>
          </p:nvPr>
        </p:nvSpPr>
        <p:spPr/>
        <p:txBody>
          <a:bodyPr/>
          <a:lstStyle>
            <a:lvl1pPr>
              <a:defRPr>
                <a:solidFill>
                  <a:schemeClr val="tx1"/>
                </a:solidFill>
              </a:defRPr>
            </a:lvl1pPr>
          </a:lstStyle>
          <a:p>
            <a:fld id="{AF91EA9C-EC16-43EE-A29B-062A230E37BE}" type="datetime1">
              <a:rPr lang="en-US" smtClean="0"/>
              <a:t>20/05/2026</a:t>
            </a:fld>
            <a:endParaRPr lang="en-US"/>
          </a:p>
        </p:txBody>
      </p:sp>
      <p:sp>
        <p:nvSpPr>
          <p:cNvPr id="10" name="Slide Number Placeholder 9">
            <a:extLst>
              <a:ext uri="{FF2B5EF4-FFF2-40B4-BE49-F238E27FC236}">
                <a16:creationId xmlns:a16="http://schemas.microsoft.com/office/drawing/2014/main" id="{8E037D5D-163A-01CE-9AE6-33821E23DCC5}"/>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400730B6-4EF5-7F9C-E6DB-635C947CFEE3}"/>
              </a:ext>
            </a:extLst>
          </p:cNvPr>
          <p:cNvCxnSpPr>
            <a:cxnSpLocks/>
          </p:cNvCxnSpPr>
          <p:nvPr/>
        </p:nvCxnSpPr>
        <p:spPr>
          <a:xfrm>
            <a:off x="803185" y="3443041"/>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91AE5A9-CF62-A508-3C2C-E3BE594AC2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ECCEFB20-F364-CF05-360F-6CC5D88ACC5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BD6A10-DA26-A78C-A5C9-6E848476002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79492A-67D3-53D1-F50F-DBC8A33D2459}"/>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D47D6-60C0-53E4-BD56-F71C892CDD5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29944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786384"/>
            <a:ext cx="5669280" cy="914400"/>
          </a:xfrm>
        </p:spPr>
        <p:txBody>
          <a:bodyPr anchor="b">
            <a:noAutofit/>
          </a:bodyPr>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AD0F53A5-B7B2-D195-CE9A-F93E7073A7FF}"/>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5544"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 r="-527"/>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303520"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DA056-F89A-AE3C-C34A-38BEC586914B}"/>
              </a:ext>
            </a:extLst>
          </p:cNvPr>
          <p:cNvSpPr>
            <a:spLocks noGrp="1"/>
          </p:cNvSpPr>
          <p:nvPr>
            <p:ph type="dt" sz="half" idx="15"/>
          </p:nvPr>
        </p:nvSpPr>
        <p:spPr/>
        <p:txBody>
          <a:bodyPr/>
          <a:lstStyle>
            <a:lvl1pPr>
              <a:defRPr>
                <a:solidFill>
                  <a:schemeClr val="tx1"/>
                </a:solidFill>
              </a:defRPr>
            </a:lvl1pPr>
          </a:lstStyle>
          <a:p>
            <a:fld id="{5E86C7AF-36E7-4A52-B4F7-734BAFD8A4CC}" type="datetime1">
              <a:rPr lang="en-US" smtClean="0"/>
              <a:t>20/05/2026</a:t>
            </a:fld>
            <a:endParaRPr lang="en-US"/>
          </a:p>
        </p:txBody>
      </p:sp>
      <p:sp>
        <p:nvSpPr>
          <p:cNvPr id="10" name="Slide Number Placeholder 9">
            <a:extLst>
              <a:ext uri="{FF2B5EF4-FFF2-40B4-BE49-F238E27FC236}">
                <a16:creationId xmlns:a16="http://schemas.microsoft.com/office/drawing/2014/main" id="{BCEB9FDE-D96C-0906-A793-822DD355B400}"/>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3" name="Straight Connector 12">
            <a:extLst>
              <a:ext uri="{FF2B5EF4-FFF2-40B4-BE49-F238E27FC236}">
                <a16:creationId xmlns:a16="http://schemas.microsoft.com/office/drawing/2014/main" id="{60DB4CF5-18AD-6BFC-8AA3-4292C4318D77}"/>
              </a:ext>
            </a:extLst>
          </p:cNvPr>
          <p:cNvCxnSpPr>
            <a:cxnSpLocks/>
          </p:cNvCxnSpPr>
          <p:nvPr/>
        </p:nvCxnSpPr>
        <p:spPr>
          <a:xfrm>
            <a:off x="491210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AFAE229-30B5-59F6-95B3-5A0028AA9FD0}"/>
              </a:ext>
            </a:extLst>
          </p:cNvPr>
          <p:cNvGrpSpPr/>
          <p:nvPr/>
        </p:nvGrpSpPr>
        <p:grpSpPr>
          <a:xfrm>
            <a:off x="803185" y="0"/>
            <a:ext cx="10585629" cy="6858000"/>
            <a:chOff x="803185" y="0"/>
            <a:chExt cx="10585629" cy="6858000"/>
          </a:xfrm>
        </p:grpSpPr>
        <p:cxnSp>
          <p:nvCxnSpPr>
            <p:cNvPr id="6" name="Straight Connector 5">
              <a:extLst>
                <a:ext uri="{FF2B5EF4-FFF2-40B4-BE49-F238E27FC236}">
                  <a16:creationId xmlns:a16="http://schemas.microsoft.com/office/drawing/2014/main" id="{BF9983B3-9D4B-C7C3-42B6-FC4112EDA17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9FE12F5-E33A-8435-EC5D-4056ACEF775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0088E3-D111-48BB-2932-C12F38A348E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19E4F3-5171-B07A-3705-6FF5F7EC506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752256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5669280" cy="914400"/>
          </a:xfrm>
        </p:spPr>
        <p:txBody>
          <a:bodyPr anchor="b"/>
          <a:lstStyle>
            <a:lvl1pPr>
              <a:defRPr sz="3200">
                <a:solidFill>
                  <a:schemeClr val="tx1"/>
                </a:solidFill>
              </a:defRPr>
            </a:lvl1pPr>
          </a:lstStyle>
          <a:p>
            <a:r>
              <a:rPr lang="en-US"/>
              <a:t>Click to edit Master title style</a:t>
            </a:r>
          </a:p>
        </p:txBody>
      </p:sp>
      <p:sp>
        <p:nvSpPr>
          <p:cNvPr id="9" name="Footer Placeholder 8">
            <a:extLst>
              <a:ext uri="{FF2B5EF4-FFF2-40B4-BE49-F238E27FC236}">
                <a16:creationId xmlns:a16="http://schemas.microsoft.com/office/drawing/2014/main" id="{0169C89B-17A4-F382-1720-170DCCD7B6E7}"/>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226A60F8-6BFE-EE58-8E8B-8E42FCDABF08}"/>
              </a:ext>
            </a:extLst>
          </p:cNvPr>
          <p:cNvSpPr>
            <a:spLocks noGrp="1"/>
          </p:cNvSpPr>
          <p:nvPr>
            <p:ph type="pic" sz="quarter" idx="13" hasCustomPrompt="1"/>
          </p:nvPr>
        </p:nvSpPr>
        <p:spPr>
          <a:xfrm>
            <a:off x="7280239"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98"/>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06658DE0-8FDC-961F-A73B-ED321A160D7A}"/>
              </a:ext>
            </a:extLst>
          </p:cNvPr>
          <p:cNvSpPr>
            <a:spLocks noGrp="1"/>
          </p:cNvSpPr>
          <p:nvPr>
            <p:ph type="dt" sz="half" idx="15"/>
          </p:nvPr>
        </p:nvSpPr>
        <p:spPr/>
        <p:txBody>
          <a:bodyPr/>
          <a:lstStyle>
            <a:lvl1pPr>
              <a:defRPr>
                <a:solidFill>
                  <a:schemeClr val="tx1"/>
                </a:solidFill>
              </a:defRPr>
            </a:lvl1pPr>
          </a:lstStyle>
          <a:p>
            <a:fld id="{A59F9EED-93FB-47F3-9562-1436657BF9C0}" type="datetime1">
              <a:rPr lang="en-US" smtClean="0"/>
              <a:t>20/05/2026</a:t>
            </a:fld>
            <a:endParaRPr lang="en-US"/>
          </a:p>
        </p:txBody>
      </p:sp>
      <p:sp>
        <p:nvSpPr>
          <p:cNvPr id="10" name="Slide Number Placeholder 9">
            <a:extLst>
              <a:ext uri="{FF2B5EF4-FFF2-40B4-BE49-F238E27FC236}">
                <a16:creationId xmlns:a16="http://schemas.microsoft.com/office/drawing/2014/main" id="{CE6F948F-9E87-C016-444D-D9F266B8C98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2" name="Straight Connector 11">
            <a:extLst>
              <a:ext uri="{FF2B5EF4-FFF2-40B4-BE49-F238E27FC236}">
                <a16:creationId xmlns:a16="http://schemas.microsoft.com/office/drawing/2014/main" id="{2342AE50-E725-8CC9-C210-91ADF8C0F6FE}"/>
              </a:ext>
            </a:extLst>
          </p:cNvPr>
          <p:cNvCxnSpPr/>
          <p:nvPr/>
        </p:nvCxnSpPr>
        <p:spPr>
          <a:xfrm>
            <a:off x="7258461"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FCB2DB0-8C6B-DBBA-F594-AC4F2954C424}"/>
              </a:ext>
            </a:extLst>
          </p:cNvPr>
          <p:cNvGrpSpPr/>
          <p:nvPr/>
        </p:nvGrpSpPr>
        <p:grpSpPr>
          <a:xfrm>
            <a:off x="803185" y="0"/>
            <a:ext cx="10585629" cy="6858000"/>
            <a:chOff x="803185" y="0"/>
            <a:chExt cx="10585629" cy="6858000"/>
          </a:xfrm>
        </p:grpSpPr>
        <p:cxnSp>
          <p:nvCxnSpPr>
            <p:cNvPr id="5" name="Straight Connector 4">
              <a:extLst>
                <a:ext uri="{FF2B5EF4-FFF2-40B4-BE49-F238E27FC236}">
                  <a16:creationId xmlns:a16="http://schemas.microsoft.com/office/drawing/2014/main" id="{1DB4D22E-4E74-6984-AF14-681AA8D9125F}"/>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E9A215-4EBA-4F98-1C96-43269B57F2F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5B197-9DE8-9BBC-A47D-F378F717E4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835935-392C-76CA-C57F-44990EBEB04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33314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9"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120" b="-8976"/>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400800"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F2821E9-9F8C-4BDA-BDAE-826252E0F21A}"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673346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07008" y="1645920"/>
            <a:ext cx="5987920" cy="4400319"/>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3" t="5" r="302" b="-8984"/>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92654" y="1645920"/>
            <a:ext cx="3380146" cy="43891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A80AD10E-AA22-4A1A-88F6-F4B2C3E6FE7A}"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245558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9784080" cy="640080"/>
          </a:xfrm>
        </p:spPr>
        <p:txBody>
          <a:bodyPr anchor="t" anchorCtr="0">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1207008" y="1645920"/>
            <a:ext cx="4572000" cy="45720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D69BDBE1-5F80-669A-1B59-BD1E8D2515C2}"/>
              </a:ext>
            </a:extLst>
          </p:cNvPr>
          <p:cNvSpPr>
            <a:spLocks noGrp="1"/>
          </p:cNvSpPr>
          <p:nvPr>
            <p:ph type="pic" sz="quarter" idx="13" hasCustomPrompt="1"/>
          </p:nvPr>
        </p:nvSpPr>
        <p:spPr>
          <a:xfrm>
            <a:off x="6211963" y="1645921"/>
            <a:ext cx="4777774" cy="440031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0" t="-4" r="100" b="-8973"/>
            </a:stretch>
          </a:blipFill>
          <a:ln w="6350">
            <a:solidFill>
              <a:schemeClr val="tx1"/>
            </a:solidFill>
          </a:ln>
        </p:spPr>
        <p:txBody>
          <a:bodyPr/>
          <a:lstStyle>
            <a:lvl1pPr marL="0" indent="0">
              <a:buNone/>
              <a:defRPr/>
            </a:lvl1pPr>
          </a:lstStyle>
          <a:p>
            <a:r>
              <a:rPr lang="en-US"/>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5C57D5A-EE81-4EB8-9DAF-ABC5A6DD5008}"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81DBAD0-D07B-A74F-6666-CA41ADD20C7F}"/>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33FDF152-974F-A342-D2EF-E16DCAC7FECE}"/>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22D320-6A18-F2A0-9B5F-6D2CCFD3C85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E0112F-DFB9-2DAB-0FC6-60936EBCA11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76E3A-B8F0-5B5D-66BC-71D6BDE8606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397638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09388" y="786385"/>
            <a:ext cx="7772400" cy="914400"/>
          </a:xfrm>
        </p:spPr>
        <p:txBody>
          <a:bodyPr anchor="b">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6072A0CE-6B73-A9EE-CD61-DA01E0E315AD}"/>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4673"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1" t="148" r="-487" b="-1"/>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320938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ADE48AFF-3397-202B-9BA6-6E2E52FB96B4}"/>
              </a:ext>
            </a:extLst>
          </p:cNvPr>
          <p:cNvSpPr>
            <a:spLocks noGrp="1"/>
          </p:cNvSpPr>
          <p:nvPr>
            <p:ph type="dt" sz="half" idx="15"/>
          </p:nvPr>
        </p:nvSpPr>
        <p:spPr/>
        <p:txBody>
          <a:bodyPr/>
          <a:lstStyle>
            <a:lvl1pPr>
              <a:defRPr>
                <a:solidFill>
                  <a:schemeClr val="tx1"/>
                </a:solidFill>
              </a:defRPr>
            </a:lvl1pPr>
          </a:lstStyle>
          <a:p>
            <a:fld id="{3CF1C996-E939-49D2-ACF0-1DAA697D4C26}" type="datetime1">
              <a:rPr lang="en-US" smtClean="0"/>
              <a:t>20/05/2026</a:t>
            </a:fld>
            <a:endParaRPr lang="en-US"/>
          </a:p>
        </p:txBody>
      </p:sp>
      <p:sp>
        <p:nvSpPr>
          <p:cNvPr id="6" name="Slide Number Placeholder 5">
            <a:extLst>
              <a:ext uri="{FF2B5EF4-FFF2-40B4-BE49-F238E27FC236}">
                <a16:creationId xmlns:a16="http://schemas.microsoft.com/office/drawing/2014/main" id="{D73641B0-A410-A060-9C4C-10246CEEB00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6" name="Straight Connector 15">
            <a:extLst>
              <a:ext uri="{FF2B5EF4-FFF2-40B4-BE49-F238E27FC236}">
                <a16:creationId xmlns:a16="http://schemas.microsoft.com/office/drawing/2014/main" id="{4F926A3E-707E-8CA6-DFD9-FDE70CA34896}"/>
              </a:ext>
            </a:extLst>
          </p:cNvPr>
          <p:cNvCxnSpPr>
            <a:cxnSpLocks/>
          </p:cNvCxnSpPr>
          <p:nvPr/>
        </p:nvCxnSpPr>
        <p:spPr>
          <a:xfrm>
            <a:off x="2899086"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F551DA-7593-8CE8-512A-2CF19A5FEED9}"/>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DE1E5FA2-0258-F65F-0046-4F63C680164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C2681D-C958-88C3-4FE4-BD36D597EB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A1CB91-86F4-F718-46CE-4C26351E5D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704D5-99FF-334E-D340-F640FC2846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79325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7772400" cy="914400"/>
          </a:xfrm>
        </p:spPr>
        <p:txBody>
          <a:bodyPr anchor="b">
            <a:no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59510D14-6E1B-BEBD-9ECF-6FD664E6D6C0}"/>
              </a:ext>
            </a:extLst>
          </p:cNvPr>
          <p:cNvSpPr>
            <a:spLocks noGrp="1"/>
          </p:cNvSpPr>
          <p:nvPr>
            <p:ph type="ftr" sz="quarter" idx="16"/>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20700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0">
            <a:extLst>
              <a:ext uri="{FF2B5EF4-FFF2-40B4-BE49-F238E27FC236}">
                <a16:creationId xmlns:a16="http://schemas.microsoft.com/office/drawing/2014/main" id="{B0662064-5DE4-D3A3-3200-46801CAA7B41}"/>
              </a:ext>
            </a:extLst>
          </p:cNvPr>
          <p:cNvSpPr>
            <a:spLocks noGrp="1"/>
          </p:cNvSpPr>
          <p:nvPr>
            <p:ph type="pic" sz="quarter" idx="13" hasCustomPrompt="1"/>
          </p:nvPr>
        </p:nvSpPr>
        <p:spPr>
          <a:xfrm>
            <a:off x="9287478"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2" t="148" r="-748" b="-1"/>
            </a:stretch>
          </a:blipFill>
        </p:spPr>
        <p:txBody>
          <a:bodyPr/>
          <a:lstStyle>
            <a:lvl1pPr marL="0" indent="0">
              <a:buNone/>
              <a:defRPr/>
            </a:lvl1pPr>
          </a:lstStyle>
          <a:p>
            <a:r>
              <a:rPr lang="en-US"/>
              <a:t> </a:t>
            </a:r>
          </a:p>
        </p:txBody>
      </p:sp>
      <p:sp>
        <p:nvSpPr>
          <p:cNvPr id="3" name="Date Placeholder 2">
            <a:extLst>
              <a:ext uri="{FF2B5EF4-FFF2-40B4-BE49-F238E27FC236}">
                <a16:creationId xmlns:a16="http://schemas.microsoft.com/office/drawing/2014/main" id="{872CB399-7148-CC45-1784-53BEB8322750}"/>
              </a:ext>
            </a:extLst>
          </p:cNvPr>
          <p:cNvSpPr>
            <a:spLocks noGrp="1"/>
          </p:cNvSpPr>
          <p:nvPr>
            <p:ph type="dt" sz="half" idx="15"/>
          </p:nvPr>
        </p:nvSpPr>
        <p:spPr/>
        <p:txBody>
          <a:bodyPr/>
          <a:lstStyle>
            <a:lvl1pPr>
              <a:defRPr>
                <a:solidFill>
                  <a:schemeClr val="tx1"/>
                </a:solidFill>
              </a:defRPr>
            </a:lvl1pPr>
          </a:lstStyle>
          <a:p>
            <a:fld id="{BC634302-EDB4-4C38-AE4F-99E11593A1F0}" type="datetime1">
              <a:rPr lang="en-US" smtClean="0"/>
              <a:t>20/05/2026</a:t>
            </a:fld>
            <a:endParaRPr lang="en-US"/>
          </a:p>
        </p:txBody>
      </p:sp>
      <p:sp>
        <p:nvSpPr>
          <p:cNvPr id="5" name="Slide Number Placeholder 4">
            <a:extLst>
              <a:ext uri="{FF2B5EF4-FFF2-40B4-BE49-F238E27FC236}">
                <a16:creationId xmlns:a16="http://schemas.microsoft.com/office/drawing/2014/main" id="{32103136-9022-B685-BD72-AA2F8D6F1DB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7" name="Straight Connector 16">
            <a:extLst>
              <a:ext uri="{FF2B5EF4-FFF2-40B4-BE49-F238E27FC236}">
                <a16:creationId xmlns:a16="http://schemas.microsoft.com/office/drawing/2014/main" id="{E8D7FB67-CB66-8B73-E144-D9B0FD1BF4CC}"/>
              </a:ext>
            </a:extLst>
          </p:cNvPr>
          <p:cNvCxnSpPr/>
          <p:nvPr/>
        </p:nvCxnSpPr>
        <p:spPr>
          <a:xfrm>
            <a:off x="9250563"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C050196-5CDD-7D23-C735-405CCFDE0F53}"/>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7915F7F2-4F99-DBC2-59AE-D63FDE09B1F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37699A-63EB-A2E6-B9B8-E85B7B64F0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BE2E12-53E7-56D7-104B-F918B8D5372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BDF578-3A17-02BF-93ED-AF5F8E7F4A5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52229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4023360" cy="1280160"/>
          </a:xfrm>
        </p:spPr>
        <p:txBody>
          <a:bodyPr>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5" y="2396086"/>
            <a:ext cx="4070907" cy="3637825"/>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1100"/>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69280" y="786384"/>
            <a:ext cx="5303520" cy="53035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78A9400-0F8A-40AD-9C7D-D04C05A686BB}"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0349E27E-A638-3E50-4392-58116C1AACD3}"/>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522E0D86-7613-34C8-CDC4-C77532A2263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B29EB0-E237-1D57-CA8E-EAD308E9C0C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6316C5-C89C-53D5-EDF8-06B3752F88A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2B727D-16F7-192C-BDC7-987EE4A4BF9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872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D1A68-0FAC-B397-3F43-E7E6DB16F9D9}"/>
              </a:ext>
            </a:extLst>
          </p:cNvPr>
          <p:cNvSpPr>
            <a:spLocks noGrp="1"/>
          </p:cNvSpPr>
          <p:nvPr>
            <p:ph type="title"/>
          </p:nvPr>
        </p:nvSpPr>
        <p:spPr>
          <a:xfrm>
            <a:off x="6395598" y="1126010"/>
            <a:ext cx="4668639" cy="3478778"/>
          </a:xfrm>
        </p:spPr>
        <p:txBody>
          <a:bodyPr anchor="b">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1" name="Text Placeholder 12">
            <a:extLst>
              <a:ext uri="{FF2B5EF4-FFF2-40B4-BE49-F238E27FC236}">
                <a16:creationId xmlns:a16="http://schemas.microsoft.com/office/drawing/2014/main" id="{94891711-2302-9D63-B25E-AF7AF07C3A86}"/>
              </a:ext>
            </a:extLst>
          </p:cNvPr>
          <p:cNvSpPr>
            <a:spLocks noGrp="1"/>
          </p:cNvSpPr>
          <p:nvPr>
            <p:ph type="body" sz="quarter" idx="17"/>
          </p:nvPr>
        </p:nvSpPr>
        <p:spPr>
          <a:xfrm>
            <a:off x="6395598" y="4731335"/>
            <a:ext cx="4668642" cy="1193728"/>
          </a:xfrm>
        </p:spPr>
        <p:txBody>
          <a:bodyPr>
            <a:normAutofit/>
          </a:bodyPr>
          <a:lstStyle>
            <a:lvl1pPr marL="0" indent="0">
              <a:buNone/>
              <a:defRPr sz="2000"/>
            </a:lvl1pPr>
          </a:lstStyle>
          <a:p>
            <a:pPr lvl="0"/>
            <a:r>
              <a:rPr lang="en-US"/>
              <a:t>Click to edit Master text styles</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a:t> </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0FDDB1F5-9155-4128-9946-6808FE896B8C}" type="datetime1">
              <a:rPr lang="en-US" smtClean="0"/>
              <a:t>20/05/2026</a:t>
            </a:fld>
            <a:endParaRPr lang="en-US"/>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823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2834640" cy="1453896"/>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7" y="2388928"/>
            <a:ext cx="2859291" cy="3644982"/>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0882"/>
            </a:stretch>
          </a:blipFill>
          <a:ln w="6350">
            <a:solidFill>
              <a:schemeClr val="tx1"/>
            </a:solidFill>
          </a:ln>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80560" y="786384"/>
            <a:ext cx="649224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F0AAA33B-7B4C-4CA5-AD3F-802C7D7897C7}"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07B351E8-DE44-EF78-C152-3A103EEBFEAE}"/>
              </a:ext>
            </a:extLst>
          </p:cNvPr>
          <p:cNvGrpSpPr/>
          <p:nvPr/>
        </p:nvGrpSpPr>
        <p:grpSpPr>
          <a:xfrm>
            <a:off x="803185" y="0"/>
            <a:ext cx="10585629" cy="6858000"/>
            <a:chOff x="803185" y="0"/>
            <a:chExt cx="10585629" cy="6858000"/>
          </a:xfrm>
        </p:grpSpPr>
        <p:cxnSp>
          <p:nvCxnSpPr>
            <p:cNvPr id="4" name="Straight Connector 3">
              <a:extLst>
                <a:ext uri="{FF2B5EF4-FFF2-40B4-BE49-F238E27FC236}">
                  <a16:creationId xmlns:a16="http://schemas.microsoft.com/office/drawing/2014/main" id="{E9CEF53B-E5B3-5228-FC6C-55411F158D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08AC4D-0833-297F-6CBF-8A5D8729D99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E625D5-BBCB-B34F-682F-6A7EBBD4257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36439E-B9F9-BC55-6D36-2CBD97558C5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09949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199019" y="4634716"/>
            <a:ext cx="5897880" cy="1353312"/>
          </a:xfrm>
        </p:spPr>
        <p:txBody>
          <a:bodyPr>
            <a:normAutofit/>
          </a:bodyPr>
          <a:lstStyle>
            <a:lvl1pPr>
              <a:lnSpc>
                <a:spcPct val="120000"/>
              </a:lnSpc>
              <a:defRPr sz="24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207008" y="603503"/>
            <a:ext cx="9601200" cy="4334256"/>
          </a:xfrm>
        </p:spPr>
        <p:txBody>
          <a:bodyPr anchor="b">
            <a:normAutofit/>
          </a:bodyPr>
          <a:lstStyle>
            <a:lvl1pPr marL="0" indent="0">
              <a:lnSpc>
                <a:spcPct val="90000"/>
              </a:lnSpc>
              <a:spcBef>
                <a:spcPts val="0"/>
              </a:spcBef>
              <a:buNone/>
              <a:defRPr sz="30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23E33F43-D372-4092-9463-D8C0DAA92373}" type="datetime1">
              <a:rPr lang="en-US" smtClean="0"/>
              <a:t>20/05/2026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503498D5-7EC6-8C79-86BA-7C39A73A10D4}"/>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DFE65860-291D-DD0A-0AF6-EB6BDAF1124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42EDA-61BE-919A-EA3E-08EBB658FD72}"/>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E31BBA-19B1-9E32-10DC-6E50B5D242D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0D6BDC-E9D3-BF86-AB1A-64748EAD4D4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3513642"/>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3352800" y="4193183"/>
            <a:ext cx="5486400" cy="1005840"/>
          </a:xfrm>
        </p:spPr>
        <p:txBody>
          <a:bodyPr>
            <a:normAutofit/>
          </a:bodyPr>
          <a:lstStyle>
            <a:lvl1pPr algn="ctr">
              <a:lnSpc>
                <a:spcPct val="110000"/>
              </a:lnSpc>
              <a:defRPr sz="24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2438400" y="1240974"/>
            <a:ext cx="7315200" cy="3065419"/>
          </a:xfrm>
        </p:spPr>
        <p:txBody>
          <a:bodyPr anchor="b">
            <a:noAutofit/>
          </a:bodyPr>
          <a:lstStyle>
            <a:lvl1pPr marL="0" indent="0" algn="ctr">
              <a:lnSpc>
                <a:spcPct val="90000"/>
              </a:lnSpc>
              <a:buNone/>
              <a:defRPr sz="20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35FAB39A-86A1-48B6-9153-E6011CB46040}" type="datetime1">
              <a:rPr lang="en-US" smtClean="0"/>
              <a:t>20/05/2026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295584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D58EB7-9EC7-5A50-30A3-E2D9EDD0FF85}"/>
              </a:ext>
            </a:extLst>
          </p:cNvPr>
          <p:cNvSpPr>
            <a:spLocks noGrp="1"/>
          </p:cNvSpPr>
          <p:nvPr>
            <p:ph type="title"/>
          </p:nvPr>
        </p:nvSpPr>
        <p:spPr>
          <a:xfrm>
            <a:off x="6327018" y="1599060"/>
            <a:ext cx="5052018" cy="3658736"/>
          </a:xfrm>
        </p:spPr>
        <p:txBody>
          <a:bodyPr anchor="ctr">
            <a:normAutofit/>
          </a:bodyPr>
          <a:lstStyle>
            <a:lvl1pPr>
              <a:defRPr sz="24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9" name="Content Placeholder 18">
            <a:extLst>
              <a:ext uri="{FF2B5EF4-FFF2-40B4-BE49-F238E27FC236}">
                <a16:creationId xmlns:a16="http://schemas.microsoft.com/office/drawing/2014/main" id="{DE2753DF-FB9B-AECE-E745-E846066B1745}"/>
              </a:ext>
            </a:extLst>
          </p:cNvPr>
          <p:cNvSpPr>
            <a:spLocks noGrp="1"/>
          </p:cNvSpPr>
          <p:nvPr>
            <p:ph sz="quarter" idx="14" hasCustomPrompt="1"/>
          </p:nvPr>
        </p:nvSpPr>
        <p:spPr>
          <a:xfrm>
            <a:off x="914400" y="1600200"/>
            <a:ext cx="5140325" cy="3657600"/>
          </a:xfrm>
        </p:spPr>
        <p:txBody>
          <a:bodyPr anchor="ctr">
            <a:normAutofit/>
          </a:bodyPr>
          <a:lstStyle>
            <a:lvl1pPr marL="0" indent="0">
              <a:lnSpc>
                <a:spcPct val="90000"/>
              </a:lnSpc>
              <a:buNone/>
              <a:defRPr sz="20000"/>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484550B5-6894-4BAB-BE29-52F47C1325C5}" type="datetime1">
              <a:rPr lang="en-US" smtClean="0"/>
              <a:t>20/05/2026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116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mber Lar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4495800" y="4131153"/>
            <a:ext cx="3200400" cy="1545336"/>
          </a:xfrm>
          <a:noFill/>
        </p:spPr>
        <p:txBody>
          <a:bodyPr>
            <a:normAutofit/>
          </a:bodyPr>
          <a:lstStyle>
            <a:lvl1pPr algn="ctr">
              <a:lnSpc>
                <a:spcPct val="110000"/>
              </a:lnSpc>
              <a:defRPr sz="1600" b="0" i="0" cap="none" baseline="0">
                <a:solidFill>
                  <a:schemeClr val="tx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3810000" y="1832029"/>
            <a:ext cx="4572000" cy="2475441"/>
          </a:xfrm>
          <a:noFill/>
        </p:spPr>
        <p:txBody>
          <a:bodyPr anchor="b">
            <a:normAutofit/>
          </a:bodyPr>
          <a:lstStyle>
            <a:lvl1pPr marL="0" indent="0" algn="ctr">
              <a:lnSpc>
                <a:spcPct val="90000"/>
              </a:lnSpc>
              <a:buNone/>
              <a:defRPr sz="15000" b="0" i="0">
                <a:solidFill>
                  <a:schemeClr val="tx1"/>
                </a:solidFill>
                <a:latin typeface="+mn-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023644B3-B047-4BDA-A4C8-F5943698F924}" type="datetime1">
              <a:rPr lang="en-US" smtClean="0"/>
              <a:t>20/05/2026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9F377ED0-0CD0-101F-CACC-5C208B8095EB}"/>
              </a:ext>
            </a:extLst>
          </p:cNvPr>
          <p:cNvGrpSpPr/>
          <p:nvPr/>
        </p:nvGrpSpPr>
        <p:grpSpPr>
          <a:xfrm>
            <a:off x="801384" y="402336"/>
            <a:ext cx="10591869" cy="6053328"/>
            <a:chOff x="801384" y="402336"/>
            <a:chExt cx="10591869" cy="6053328"/>
          </a:xfrm>
        </p:grpSpPr>
        <p:sp>
          <p:nvSpPr>
            <p:cNvPr id="8" name="Oval 7">
              <a:extLst>
                <a:ext uri="{FF2B5EF4-FFF2-40B4-BE49-F238E27FC236}">
                  <a16:creationId xmlns:a16="http://schemas.microsoft.com/office/drawing/2014/main" id="{BB0FAE67-C3ED-90D8-482E-2E87FCA1F01F}"/>
                </a:ext>
              </a:extLst>
            </p:cNvPr>
            <p:cNvSpPr>
              <a:spLocks noChangeAspect="1"/>
            </p:cNvSpPr>
            <p:nvPr/>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3BE06F7-8D5F-567C-D53C-8F3CFA65C6D8}"/>
                </a:ext>
              </a:extLst>
            </p:cNvPr>
            <p:cNvCxnSpPr>
              <a:cxnSpLocks/>
            </p:cNvCxnSpPr>
            <p:nvPr/>
          </p:nvCxnSpPr>
          <p:spPr>
            <a:xfrm>
              <a:off x="80138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1729EF-2962-C057-669D-86C7189119A0}"/>
                </a:ext>
              </a:extLst>
            </p:cNvPr>
            <p:cNvCxnSpPr>
              <a:cxnSpLocks/>
            </p:cNvCxnSpPr>
            <p:nvPr/>
          </p:nvCxnSpPr>
          <p:spPr>
            <a:xfrm>
              <a:off x="9122664" y="3421722"/>
              <a:ext cx="22705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2F37E54-885B-DD4C-C480-18762D2DF579}"/>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0CD173DE-2107-A0E3-872C-F0DE9ACA3D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FAFD58-96FA-72FC-A387-4EA88A7A5D6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CF3863-040E-3592-1588-20A1771871E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44D909-6FC8-C0DB-01C7-AFCF7B50FCD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831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16560"/>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ctr">
            <a:noAutofit/>
          </a:bodyPr>
          <a:lstStyle>
            <a:lvl1pPr marL="0" indent="0">
              <a:lnSpc>
                <a:spcPct val="100000"/>
              </a:lnSpc>
              <a:buNone/>
              <a:defRPr sz="4000" b="0" cap="all" baseline="0"/>
            </a:lvl1pPr>
            <a:lvl2pPr marL="228600" indent="0">
              <a:lnSpc>
                <a:spcPct val="100000"/>
              </a:lnSpc>
              <a:buNone/>
              <a:defRPr sz="3600" b="0" cap="all" baseline="0"/>
            </a:lvl2pPr>
            <a:lvl3pPr marL="457200" indent="0">
              <a:lnSpc>
                <a:spcPct val="100000"/>
              </a:lnSpc>
              <a:buNone/>
              <a:defRPr sz="3200" b="0" cap="all" baseline="0"/>
            </a:lvl3pPr>
            <a:lvl4pPr marL="685800" indent="0">
              <a:lnSpc>
                <a:spcPct val="100000"/>
              </a:lnSpc>
              <a:buNone/>
              <a:defRPr sz="2400" b="0" cap="all" baseline="0"/>
            </a:lvl4pPr>
            <a:lvl5pPr marL="914400" indent="0">
              <a:lnSpc>
                <a:spcPct val="100000"/>
              </a:lnSpc>
              <a:buNone/>
              <a:defRPr sz="2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FA3FFB9-0880-4740-B084-BC51532B8F27}" type="datetime1">
              <a:rPr lang="en-US" smtClean="0"/>
              <a:t>20/05/2026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E5E2C763-62D0-A1C5-864F-A9FF05C9F944}"/>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D321B696-8999-0658-38A2-748A73D0777A}"/>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1AECB6-597A-404C-79F2-BDE111DF3683}"/>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1CD60-7C40-DD6A-0B67-9125D3023EAA}"/>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77C411-359E-F413-4B4B-544B4258F8D6}"/>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66520E9D-E5D8-F168-5659-412DEA7EE63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735C892B-D62F-EE71-21EF-072002481B6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5C92F6-ED58-2722-DD71-BFD93A79C906}"/>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FD0132-5667-3403-4950-88D7515B12B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EE9CF1-0848-BE96-4C3D-E4B7E1F4BBA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5268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9620" y="-1234492"/>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t">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vl4pPr>
            <a:lvl5pPr marL="914400" indent="0">
              <a:lnSpc>
                <a:spcPct val="100000"/>
              </a:lnSpc>
              <a:buNone/>
              <a:defRPr sz="2000" b="0" cap="all"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62D9A1-F997-4CCE-B007-8E1943F54374}" type="datetime1">
              <a:rPr lang="en-US" smtClean="0"/>
              <a:t>20/05/2026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30B27C8-C99B-CAB9-24EA-4222A75D3BFC}"/>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09B5103-0315-C48A-F6CB-70023A60377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A373C0-8904-4E1A-AC77-DB8B14039D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58731C-1E1F-4D5A-81CD-F79CD40172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E29540-9512-0BC0-7BB2-3B7C57B4C11C}"/>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933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68876" y="-1216560"/>
            <a:ext cx="10652760" cy="1133856"/>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6736" y="1508760"/>
            <a:ext cx="8266176" cy="3840480"/>
          </a:xfrm>
        </p:spPr>
        <p:txBody>
          <a:bodyPr anchor="b" anchorCtr="0">
            <a:noAutofit/>
          </a:bodyPr>
          <a:lstStyle>
            <a:lvl1pPr marL="0" indent="0">
              <a:lnSpc>
                <a:spcPct val="100000"/>
              </a:lnSpc>
              <a:buNone/>
              <a:defRPr sz="4000" b="0" i="0" cap="all" baseline="0">
                <a:latin typeface="Bahnschrift Light" panose="020B0502040204020203" pitchFamily="34" charset="0"/>
              </a:defRPr>
            </a:lvl1pPr>
            <a:lvl2pPr marL="228600" indent="0">
              <a:lnSpc>
                <a:spcPct val="100000"/>
              </a:lnSpc>
              <a:buNone/>
              <a:defRPr sz="3200" b="0" i="0" cap="all" baseline="0">
                <a:latin typeface="Bahnschrift Light" panose="020B0502040204020203" pitchFamily="34" charset="0"/>
              </a:defRPr>
            </a:lvl2pPr>
            <a:lvl3pPr marL="457200" indent="0">
              <a:lnSpc>
                <a:spcPct val="100000"/>
              </a:lnSpc>
              <a:buNone/>
              <a:defRPr sz="2800" b="0" i="0" cap="all" baseline="0">
                <a:latin typeface="Bahnschrift Light" panose="020B0502040204020203" pitchFamily="34" charset="0"/>
              </a:defRPr>
            </a:lvl3pPr>
            <a:lvl4pPr marL="685800" indent="0">
              <a:lnSpc>
                <a:spcPct val="100000"/>
              </a:lnSpc>
              <a:buNone/>
              <a:defRPr sz="2400" b="0" cap="all" baseline="0">
                <a:latin typeface="+mn-lt"/>
              </a:defRPr>
            </a:lvl4pPr>
            <a:lvl5pPr marL="914400" indent="0">
              <a:lnSpc>
                <a:spcPct val="100000"/>
              </a:lnSpc>
              <a:buNone/>
              <a:defRPr sz="2000" b="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0756DE8C-2121-49BB-AB8E-C1253271C3F5}" type="datetime1">
              <a:rPr lang="en-US" smtClean="0"/>
              <a:t>20/05/2026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grpSp>
        <p:nvGrpSpPr>
          <p:cNvPr id="6" name="Group 5">
            <a:extLst>
              <a:ext uri="{FF2B5EF4-FFF2-40B4-BE49-F238E27FC236}">
                <a16:creationId xmlns:a16="http://schemas.microsoft.com/office/drawing/2014/main" id="{244BA861-592C-64C8-21E6-E3A8D2A72C72}"/>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3D8A61F8-CE0C-8929-130C-4B75FB1F9373}"/>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50C77-4C55-0E7C-15E8-B80234EF3D0B}"/>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99978E-99DF-3206-11F9-122473F3CCB5}"/>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18D896-CC55-8FDC-7842-7EAC1DF7DF7E}"/>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9E57D8C-399F-3BB4-D3B3-9395E8D16134}"/>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7E0EF0C-412A-ADAE-8DDB-3A86E36BA36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CD944-3487-D02F-D76E-6C8CB5BC62E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FB68B7-02B4-42EE-A7A2-E1DD0D7EF7A3}"/>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5998EB-9F08-520A-8AE0-AC842E25266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6939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20C093-E585-447D-B145-C13F5660ED16}"/>
              </a:ext>
            </a:extLst>
          </p:cNvPr>
          <p:cNvSpPr>
            <a:spLocks noGrp="1"/>
          </p:cNvSpPr>
          <p:nvPr>
            <p:ph type="title" hasCustomPrompt="1"/>
          </p:nvPr>
        </p:nvSpPr>
        <p:spPr>
          <a:xfrm>
            <a:off x="1524000" y="4965193"/>
            <a:ext cx="9144000" cy="1105229"/>
          </a:xfrm>
        </p:spPr>
        <p:txBody>
          <a:bodyPr anchor="ctr">
            <a:normAutofit/>
          </a:bodyPr>
          <a:lstStyle>
            <a:lvl1pPr>
              <a:defRPr sz="1600" cap="none" baseline="0">
                <a:solidFill>
                  <a:schemeClr val="bg1"/>
                </a:solidFill>
                <a:latin typeface="+mn-lt"/>
              </a:defRPr>
            </a:lvl1pPr>
          </a:lstStyle>
          <a:p>
            <a:r>
              <a:rPr lang="en-US"/>
              <a:t>Quote Author</a:t>
            </a:r>
          </a:p>
        </p:txBody>
      </p:sp>
      <p:sp>
        <p:nvSpPr>
          <p:cNvPr id="9" name="Footer Placeholder 8">
            <a:extLst>
              <a:ext uri="{FF2B5EF4-FFF2-40B4-BE49-F238E27FC236}">
                <a16:creationId xmlns:a16="http://schemas.microsoft.com/office/drawing/2014/main" id="{6AD2DEB7-F276-E60E-F5A1-0F02C54BDF9C}"/>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5" name="Content Placeholder 4">
            <a:extLst>
              <a:ext uri="{FF2B5EF4-FFF2-40B4-BE49-F238E27FC236}">
                <a16:creationId xmlns:a16="http://schemas.microsoft.com/office/drawing/2014/main" id="{CFF91B2D-44E4-C3B1-BD5E-A10AC8543D25}"/>
              </a:ext>
            </a:extLst>
          </p:cNvPr>
          <p:cNvSpPr>
            <a:spLocks noGrp="1"/>
          </p:cNvSpPr>
          <p:nvPr>
            <p:ph sz="quarter" idx="17" hasCustomPrompt="1"/>
          </p:nvPr>
        </p:nvSpPr>
        <p:spPr>
          <a:xfrm>
            <a:off x="1524000" y="1006475"/>
            <a:ext cx="9144000" cy="2925763"/>
          </a:xfrm>
        </p:spPr>
        <p:txBody>
          <a:bodyPr anchor="ctr">
            <a:normAutofit/>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Quote</a:t>
            </a:r>
          </a:p>
        </p:txBody>
      </p:sp>
      <p:cxnSp>
        <p:nvCxnSpPr>
          <p:cNvPr id="6" name="Straight Connector 5">
            <a:extLst>
              <a:ext uri="{FF2B5EF4-FFF2-40B4-BE49-F238E27FC236}">
                <a16:creationId xmlns:a16="http://schemas.microsoft.com/office/drawing/2014/main" id="{B94927EC-ED75-B33D-1D89-85EE4258FB86}"/>
              </a:ext>
            </a:extLst>
          </p:cNvPr>
          <p:cNvCxnSpPr>
            <a:cxnSpLocks/>
          </p:cNvCxnSpPr>
          <p:nvPr/>
        </p:nvCxnSpPr>
        <p:spPr>
          <a:xfrm>
            <a:off x="799908" y="4572000"/>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17816284-1868-D968-9C16-5FE2038BC6D8}"/>
              </a:ext>
            </a:extLst>
          </p:cNvPr>
          <p:cNvSpPr>
            <a:spLocks noGrp="1"/>
          </p:cNvSpPr>
          <p:nvPr>
            <p:ph type="dt" sz="half" idx="14"/>
          </p:nvPr>
        </p:nvSpPr>
        <p:spPr/>
        <p:txBody>
          <a:bodyPr/>
          <a:lstStyle>
            <a:lvl1pPr>
              <a:defRPr>
                <a:solidFill>
                  <a:schemeClr val="bg1"/>
                </a:solidFill>
              </a:defRPr>
            </a:lvl1pPr>
          </a:lstStyle>
          <a:p>
            <a:fld id="{92342CCE-AAE1-4428-AAFD-18D6AED5F8E7}" type="datetime1">
              <a:rPr lang="en-US" smtClean="0"/>
              <a:t>20/05/2026</a:t>
            </a:fld>
            <a:endParaRPr lang="en-US"/>
          </a:p>
        </p:txBody>
      </p:sp>
      <p:sp>
        <p:nvSpPr>
          <p:cNvPr id="10" name="Slide Number Placeholder 9">
            <a:extLst>
              <a:ext uri="{FF2B5EF4-FFF2-40B4-BE49-F238E27FC236}">
                <a16:creationId xmlns:a16="http://schemas.microsoft.com/office/drawing/2014/main" id="{764E6AE7-6445-C0E9-7714-3905800EE346}"/>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grpSp>
        <p:nvGrpSpPr>
          <p:cNvPr id="11" name="Group 10">
            <a:extLst>
              <a:ext uri="{FF2B5EF4-FFF2-40B4-BE49-F238E27FC236}">
                <a16:creationId xmlns:a16="http://schemas.microsoft.com/office/drawing/2014/main" id="{DB64FFC6-B9C5-5A14-BCDE-0FACA9EED39A}"/>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A45BAA9C-294C-90CA-EE5A-ED75E616517F}"/>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127FFD-0227-7A04-CAE1-B0476A186E27}"/>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B871B-1B46-69D5-1EA9-A5D3125C1745}"/>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C52E0-6299-124E-DEAC-88A5054BB4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85095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207008" y="5947574"/>
            <a:ext cx="8805672" cy="466344"/>
          </a:xfrm>
        </p:spPr>
        <p:txBody>
          <a:bodyPr anchor="ctr">
            <a:normAutofit/>
          </a:bodyPr>
          <a:lstStyle>
            <a:lvl1pPr>
              <a:lnSpc>
                <a:spcPct val="120000"/>
              </a:lnSpc>
              <a:defRPr sz="1600" b="0" i="0" cap="none" baseline="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07008" y="822960"/>
            <a:ext cx="8961120" cy="3474720"/>
          </a:xfrm>
        </p:spPr>
        <p:txBody>
          <a:bodyPr anchor="t" anchorCtr="0">
            <a:normAutofit/>
          </a:bodyPr>
          <a:lstStyle>
            <a:lvl1pPr marL="164592" indent="-164592">
              <a:lnSpc>
                <a:spcPct val="100000"/>
              </a:lnSpc>
              <a:spcBef>
                <a:spcPts val="0"/>
              </a:spcBef>
              <a:buNone/>
              <a:defRPr sz="4200" b="0" i="0">
                <a:solidFill>
                  <a:schemeClr val="bg1"/>
                </a:solidFill>
                <a:latin typeface="Bahnschrift Light" panose="020B0502040204020203" pitchFamily="34" charset="0"/>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1051D386-7935-4182-861C-A013C161AEB1}" type="datetime1">
              <a:rPr lang="en-US" smtClean="0"/>
              <a:t>20/05/2026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5F3E5CAD-77F4-3496-0EBB-8BDE29A00533}"/>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32EDD7-F82C-CAA5-81E3-4DA459BD7BE7}"/>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B23CB67B-9D91-D31D-5E6F-1AFDE722A71A}"/>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0B71C7-A49A-A194-9371-8105319095C1}"/>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D85FF8-8A01-4471-2129-9F815C543EB4}"/>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7B839C-7467-0312-FCA6-E719E5B303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91424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3"/>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E3D082D-5D35-2F9F-90C3-021CD2158B79}"/>
              </a:ext>
            </a:extLst>
          </p:cNvPr>
          <p:cNvSpPr>
            <a:spLocks noGrp="1"/>
          </p:cNvSpPr>
          <p:nvPr>
            <p:ph type="title"/>
          </p:nvPr>
        </p:nvSpPr>
        <p:spPr>
          <a:xfrm>
            <a:off x="1206418" y="782840"/>
            <a:ext cx="4572587" cy="3661142"/>
          </a:xfrm>
        </p:spPr>
        <p:txBody>
          <a:bodyPr>
            <a:normAutofit/>
          </a:bodyPr>
          <a:lstStyle>
            <a:lvl1pPr>
              <a:defRPr sz="4800"/>
            </a:lvl1pPr>
          </a:lstStyle>
          <a:p>
            <a:r>
              <a:rPr lang="en-US"/>
              <a:t>Click to edit Master title style</a:t>
            </a:r>
          </a:p>
        </p:txBody>
      </p:sp>
      <p:sp>
        <p:nvSpPr>
          <p:cNvPr id="5" name="Footer Placeholder 4">
            <a:extLst>
              <a:ext uri="{FF2B5EF4-FFF2-40B4-BE49-F238E27FC236}">
                <a16:creationId xmlns:a16="http://schemas.microsoft.com/office/drawing/2014/main" id="{D68AA1BC-11EF-D28B-C0E1-F2D685AF722E}"/>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6" name="Text Placeholder 12">
            <a:extLst>
              <a:ext uri="{FF2B5EF4-FFF2-40B4-BE49-F238E27FC236}">
                <a16:creationId xmlns:a16="http://schemas.microsoft.com/office/drawing/2014/main" id="{5B07658D-2C15-0859-FC14-231204836C51}"/>
              </a:ext>
            </a:extLst>
          </p:cNvPr>
          <p:cNvSpPr>
            <a:spLocks noGrp="1"/>
          </p:cNvSpPr>
          <p:nvPr>
            <p:ph type="body" sz="quarter" idx="17"/>
          </p:nvPr>
        </p:nvSpPr>
        <p:spPr>
          <a:xfrm>
            <a:off x="1207008" y="4663439"/>
            <a:ext cx="4571996" cy="1380739"/>
          </a:xfrm>
        </p:spPr>
        <p:txBody>
          <a:bodyPr anchor="b">
            <a:normAutofit/>
          </a:bodyPr>
          <a:lstStyle>
            <a:lvl1pPr marL="0" indent="0">
              <a:buNone/>
              <a:defRPr sz="2000"/>
            </a:lvl1pPr>
          </a:lstStyle>
          <a:p>
            <a:pPr lvl="0"/>
            <a:r>
              <a:rPr lang="en-US"/>
              <a:t>Click to edit Master text styles</a:t>
            </a:r>
          </a:p>
        </p:txBody>
      </p:sp>
      <p:sp>
        <p:nvSpPr>
          <p:cNvPr id="10" name="Picture Placeholder 10">
            <a:extLst>
              <a:ext uri="{FF2B5EF4-FFF2-40B4-BE49-F238E27FC236}">
                <a16:creationId xmlns:a16="http://schemas.microsoft.com/office/drawing/2014/main" id="{3565B300-A92A-F114-82AF-D815794F430F}"/>
              </a:ext>
            </a:extLst>
          </p:cNvPr>
          <p:cNvSpPr>
            <a:spLocks noGrp="1"/>
          </p:cNvSpPr>
          <p:nvPr>
            <p:ph type="pic" sz="quarter" idx="13" hasCustomPrompt="1"/>
          </p:nvPr>
        </p:nvSpPr>
        <p:spPr>
          <a:xfrm>
            <a:off x="6099048" y="402336"/>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3697B55B-A218-74B5-0BEE-22235E9B8B72}"/>
              </a:ext>
            </a:extLst>
          </p:cNvPr>
          <p:cNvSpPr>
            <a:spLocks noGrp="1"/>
          </p:cNvSpPr>
          <p:nvPr>
            <p:ph type="dt" sz="half" idx="14"/>
          </p:nvPr>
        </p:nvSpPr>
        <p:spPr/>
        <p:txBody>
          <a:bodyPr/>
          <a:lstStyle>
            <a:lvl1pPr>
              <a:defRPr>
                <a:solidFill>
                  <a:schemeClr val="tx1"/>
                </a:solidFill>
              </a:defRPr>
            </a:lvl1pPr>
          </a:lstStyle>
          <a:p>
            <a:fld id="{76332D4F-69DA-447D-8D71-58933F8FE745}" type="datetime1">
              <a:rPr lang="en-US" smtClean="0"/>
              <a:t>20/05/2026</a:t>
            </a:fld>
            <a:endParaRPr lang="en-US"/>
          </a:p>
        </p:txBody>
      </p:sp>
      <p:sp>
        <p:nvSpPr>
          <p:cNvPr id="6" name="Slide Number Placeholder 5">
            <a:extLst>
              <a:ext uri="{FF2B5EF4-FFF2-40B4-BE49-F238E27FC236}">
                <a16:creationId xmlns:a16="http://schemas.microsoft.com/office/drawing/2014/main" id="{90210BF7-333F-24FE-D2DF-7331FF965889}"/>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17" name="Straight Connector 16">
            <a:extLst>
              <a:ext uri="{FF2B5EF4-FFF2-40B4-BE49-F238E27FC236}">
                <a16:creationId xmlns:a16="http://schemas.microsoft.com/office/drawing/2014/main" id="{BCC99E2D-452C-18BB-7BBF-6B7623C54B61}"/>
              </a:ext>
            </a:extLst>
          </p:cNvPr>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F9994A-73A8-CE11-7B98-7EA7C4CD1EA5}"/>
              </a:ext>
            </a:extLst>
          </p:cNvPr>
          <p:cNvGrpSpPr/>
          <p:nvPr userDrawn="1"/>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C7A9A682-C17C-6F60-46E3-F77E33DAF30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C5B78E-1DDD-2C3B-5815-0AA0E821DF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1B8608-E98C-230E-455F-2EB092A04E7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D2C4CF-5F74-8957-6184-413A56C8ED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617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93164" y="5891704"/>
            <a:ext cx="8805672" cy="557222"/>
          </a:xfrm>
        </p:spPr>
        <p:txBody>
          <a:bodyPr anchor="ctr">
            <a:normAutofit/>
          </a:bodyPr>
          <a:lstStyle>
            <a:lvl1pPr algn="ctr">
              <a:lnSpc>
                <a:spcPct val="120000"/>
              </a:lnSpc>
              <a:defRPr sz="1600" b="0" i="0" cap="none" baseline="0">
                <a:solidFill>
                  <a:schemeClr val="bg1"/>
                </a:solidFill>
                <a:latin typeface="+mn-lt"/>
              </a:defRPr>
            </a:lvl1pPr>
          </a:lstStyle>
          <a:p>
            <a:r>
              <a:rPr lang="en-US"/>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15440" y="1358007"/>
            <a:ext cx="8961120" cy="3474720"/>
          </a:xfrm>
        </p:spPr>
        <p:txBody>
          <a:bodyPr anchor="ctr">
            <a:normAutofit/>
          </a:bodyPr>
          <a:lstStyle>
            <a:lvl1pPr marL="164592" indent="-164592" algn="ctr">
              <a:lnSpc>
                <a:spcPct val="100000"/>
              </a:lnSpc>
              <a:spcBef>
                <a:spcPts val="0"/>
              </a:spcBef>
              <a:buNone/>
              <a:defRPr sz="4000" b="0" i="0">
                <a:solidFill>
                  <a:schemeClr val="bg1"/>
                </a:solidFill>
                <a:latin typeface="+mn-lt"/>
              </a:defRPr>
            </a:lvl1pPr>
          </a:lstStyle>
          <a:p>
            <a:pPr lvl="0"/>
            <a:r>
              <a:rPr lang="en-US"/>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4F612C1C-64C5-4B50-8744-8314E722E95D}" type="datetime1">
              <a:rPr lang="en-US" smtClean="0"/>
              <a:t>20/05/2026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A8BAF90A-B341-890C-B376-6A16FD3D4D66}"/>
              </a:ext>
            </a:extLst>
          </p:cNvPr>
          <p:cNvCxnSpPr>
            <a:cxnSpLocks/>
          </p:cNvCxnSpPr>
          <p:nvPr/>
        </p:nvCxnSpPr>
        <p:spPr>
          <a:xfrm>
            <a:off x="795290" y="5893973"/>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673DA07-CC58-742F-47C7-DF6C3FC1BB2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EC520D2A-19A3-39C2-02F5-969FC02F7835}"/>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9DADCD-00F5-6714-A61F-195B94550628}"/>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D759BD-ADDA-3040-A5CB-DAC10D9A2D39}"/>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8BFB7B-8327-08C6-5F9E-BACB47A2C3D2}"/>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728454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Content Placeholder 3">
            <a:extLst>
              <a:ext uri="{FF2B5EF4-FFF2-40B4-BE49-F238E27FC236}">
                <a16:creationId xmlns:a16="http://schemas.microsoft.com/office/drawing/2014/main" id="{F6F508F0-4C97-9A80-2546-BC6EE3D2732B}"/>
              </a:ext>
            </a:extLst>
          </p:cNvPr>
          <p:cNvSpPr>
            <a:spLocks noGrp="1"/>
          </p:cNvSpPr>
          <p:nvPr>
            <p:ph sz="quarter" idx="15"/>
          </p:nvPr>
        </p:nvSpPr>
        <p:spPr>
          <a:xfrm>
            <a:off x="1060450" y="1828800"/>
            <a:ext cx="476885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9AB0DFB-3813-8899-8844-3F65C902B800}"/>
              </a:ext>
            </a:extLst>
          </p:cNvPr>
          <p:cNvSpPr>
            <a:spLocks noGrp="1"/>
          </p:cNvSpPr>
          <p:nvPr>
            <p:ph sz="quarter" idx="16"/>
          </p:nvPr>
        </p:nvSpPr>
        <p:spPr>
          <a:xfrm>
            <a:off x="6363391" y="1828800"/>
            <a:ext cx="4755712"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514802D6-419C-4270-A699-E7031986556C}" type="datetime1">
              <a:rPr lang="en-US" smtClean="0"/>
              <a:t>20/05/2026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3" name="Group 12">
            <a:extLst>
              <a:ext uri="{FF2B5EF4-FFF2-40B4-BE49-F238E27FC236}">
                <a16:creationId xmlns:a16="http://schemas.microsoft.com/office/drawing/2014/main" id="{CB83DEFD-C76A-E192-4470-7F7DCE92CBCE}"/>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0EBF15C6-51A3-0039-7C8E-9F5BC53301C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2827DB-A570-B094-5067-79A4F7DA7F3C}"/>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F52F4-C942-A75F-0F4B-911959D2F30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44BFA9-C671-8332-EC4C-A56CAAB34AE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057287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058011" y="600148"/>
            <a:ext cx="10058400" cy="1133856"/>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058011"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5B8AB-C546-6624-5613-679F649D8004}"/>
              </a:ext>
            </a:extLst>
          </p:cNvPr>
          <p:cNvSpPr>
            <a:spLocks noGrp="1"/>
          </p:cNvSpPr>
          <p:nvPr>
            <p:ph sz="quarter" idx="15"/>
          </p:nvPr>
        </p:nvSpPr>
        <p:spPr>
          <a:xfrm>
            <a:off x="1058011"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53436" y="1828800"/>
            <a:ext cx="4754880" cy="559834"/>
          </a:xfr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89131D8-B072-15AB-4C0D-39F0B943B0A9}"/>
              </a:ext>
            </a:extLst>
          </p:cNvPr>
          <p:cNvSpPr>
            <a:spLocks noGrp="1"/>
          </p:cNvSpPr>
          <p:nvPr>
            <p:ph sz="quarter" idx="16"/>
          </p:nvPr>
        </p:nvSpPr>
        <p:spPr>
          <a:xfrm>
            <a:off x="6353436" y="2465752"/>
            <a:ext cx="4754880" cy="37639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B7C0F1DD-38C1-462C-A697-E8DF52FBE341}" type="datetime1">
              <a:rPr lang="en-US" smtClean="0"/>
              <a:t>20/05/2026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5" name="Group 14">
            <a:extLst>
              <a:ext uri="{FF2B5EF4-FFF2-40B4-BE49-F238E27FC236}">
                <a16:creationId xmlns:a16="http://schemas.microsoft.com/office/drawing/2014/main" id="{2E70A967-D43A-531B-AB77-B7D2DE7E4B0F}"/>
              </a:ext>
            </a:extLst>
          </p:cNvPr>
          <p:cNvGrpSpPr/>
          <p:nvPr/>
        </p:nvGrpSpPr>
        <p:grpSpPr>
          <a:xfrm>
            <a:off x="803185" y="0"/>
            <a:ext cx="10585629" cy="6858000"/>
            <a:chOff x="803185" y="0"/>
            <a:chExt cx="10585629" cy="6858000"/>
          </a:xfrm>
        </p:grpSpPr>
        <p:cxnSp>
          <p:nvCxnSpPr>
            <p:cNvPr id="16" name="Straight Connector 15">
              <a:extLst>
                <a:ext uri="{FF2B5EF4-FFF2-40B4-BE49-F238E27FC236}">
                  <a16:creationId xmlns:a16="http://schemas.microsoft.com/office/drawing/2014/main" id="{61B1175E-A767-B7AB-D265-9256ECCA8E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29F5B2-C13B-2102-792E-E51F1738D2A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2A7D0-2242-BB3D-AC3F-126E076FC3A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0BEB2B-F33C-CFC6-3060-70CD260293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180541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B15132D0-A4B5-4DFA-9485-CB2E482EE77C}" type="datetime1">
              <a:rPr lang="en-US" smtClean="0"/>
              <a:t>20/05/2026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1" name="Group 10">
            <a:extLst>
              <a:ext uri="{FF2B5EF4-FFF2-40B4-BE49-F238E27FC236}">
                <a16:creationId xmlns:a16="http://schemas.microsoft.com/office/drawing/2014/main" id="{570C8D4F-961C-9DE3-2BE6-ABBC18355BC3}"/>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E145383D-28A9-C0D3-8E3D-AA7533D2925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B585A5-22BA-F43D-07BD-3BB57145B2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437C88-1694-66DE-88F2-5F80E4367732}"/>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75A774-D186-6B8B-F966-423BE24E466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810510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2EC83663-489C-4B0C-BB79-FC178A8643C9}" type="datetime1">
              <a:rPr lang="en-US" smtClean="0"/>
              <a:t>20/05/2026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0" name="Group 9">
            <a:extLst>
              <a:ext uri="{FF2B5EF4-FFF2-40B4-BE49-F238E27FC236}">
                <a16:creationId xmlns:a16="http://schemas.microsoft.com/office/drawing/2014/main" id="{A5ECB350-6B4D-5D25-5FB0-D995BE7D095F}"/>
              </a:ext>
            </a:extLst>
          </p:cNvPr>
          <p:cNvGrpSpPr/>
          <p:nvPr/>
        </p:nvGrpSpPr>
        <p:grpSpPr>
          <a:xfrm>
            <a:off x="803185" y="0"/>
            <a:ext cx="10585629" cy="6858000"/>
            <a:chOff x="803185" y="0"/>
            <a:chExt cx="10585629" cy="6858000"/>
          </a:xfrm>
        </p:grpSpPr>
        <p:cxnSp>
          <p:nvCxnSpPr>
            <p:cNvPr id="11" name="Straight Connector 10">
              <a:extLst>
                <a:ext uri="{FF2B5EF4-FFF2-40B4-BE49-F238E27FC236}">
                  <a16:creationId xmlns:a16="http://schemas.microsoft.com/office/drawing/2014/main" id="{614889B8-EF0E-CC96-E345-4814F56ED6D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0EF97A-5CED-BE43-C066-ED89AE049BD0}"/>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CB1FB5-CA0E-AFAB-5607-844D9592A24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AA5556-E509-ED49-F4BE-6F664377F5B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400623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207008" y="786384"/>
            <a:ext cx="2926080" cy="1737360"/>
          </a:xfrm>
        </p:spPr>
        <p:txBody>
          <a:bodyPr anchor="t">
            <a:normAutofit/>
          </a:bodyPr>
          <a:lstStyle>
            <a:lvl1pPr>
              <a:defRPr sz="3200">
                <a:solidFill>
                  <a:schemeClr val="tx1"/>
                </a:solidFill>
              </a:defRPr>
            </a:lvl1pPr>
          </a:lstStyle>
          <a:p>
            <a:r>
              <a:rPr lang="en-US"/>
              <a:t>Click to edit Master title style</a:t>
            </a:r>
          </a:p>
        </p:txBody>
      </p:sp>
      <p:sp>
        <p:nvSpPr>
          <p:cNvPr id="14" name="Footer Placeholder 13">
            <a:extLst>
              <a:ext uri="{FF2B5EF4-FFF2-40B4-BE49-F238E27FC236}">
                <a16:creationId xmlns:a16="http://schemas.microsoft.com/office/drawing/2014/main" id="{06EDF8B4-9629-39C1-DDBF-A5485B241DB4}"/>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207008" y="2651760"/>
            <a:ext cx="2926080" cy="3383280"/>
          </a:xfrm>
        </p:spPr>
        <p:txBody>
          <a:bodyPr anchor="t">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297680" y="786382"/>
            <a:ext cx="6766560" cy="548640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b="0">
                <a:solidFill>
                  <a:schemeClr val="tx1"/>
                </a:solidFill>
              </a:defRPr>
            </a:lvl4pPr>
            <a:lvl5pPr marL="1200150" indent="-285750">
              <a:buFont typeface="Arial" panose="020B0604020202020204" pitchFamily="34" charset="0"/>
              <a:buChar char="•"/>
              <a:defRPr sz="1400" b="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2EAB326A-0996-8BBC-BFAF-29A228B198CC}"/>
              </a:ext>
            </a:extLst>
          </p:cNvPr>
          <p:cNvSpPr>
            <a:spLocks noGrp="1"/>
          </p:cNvSpPr>
          <p:nvPr>
            <p:ph type="dt" sz="half" idx="10"/>
          </p:nvPr>
        </p:nvSpPr>
        <p:spPr/>
        <p:txBody>
          <a:bodyPr/>
          <a:lstStyle>
            <a:lvl1pPr>
              <a:defRPr>
                <a:solidFill>
                  <a:schemeClr val="tx1"/>
                </a:solidFill>
              </a:defRPr>
            </a:lvl1pPr>
          </a:lstStyle>
          <a:p>
            <a:fld id="{C41BEF89-672A-4E25-926B-58E382525C3F}" type="datetime1">
              <a:rPr lang="en-US" smtClean="0"/>
              <a:t>20/05/2026</a:t>
            </a:fld>
            <a:endParaRPr lang="en-US"/>
          </a:p>
        </p:txBody>
      </p:sp>
      <p:sp>
        <p:nvSpPr>
          <p:cNvPr id="15" name="Slide Number Placeholder 14">
            <a:extLst>
              <a:ext uri="{FF2B5EF4-FFF2-40B4-BE49-F238E27FC236}">
                <a16:creationId xmlns:a16="http://schemas.microsoft.com/office/drawing/2014/main" id="{3AE9EB23-C42E-AFD9-410F-5D3A9B4737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8" name="Group 7">
            <a:extLst>
              <a:ext uri="{FF2B5EF4-FFF2-40B4-BE49-F238E27FC236}">
                <a16:creationId xmlns:a16="http://schemas.microsoft.com/office/drawing/2014/main" id="{8179AB9D-F8E4-DA67-2113-2CB4FAAA3FE3}"/>
              </a:ext>
            </a:extLst>
          </p:cNvPr>
          <p:cNvGrpSpPr/>
          <p:nvPr/>
        </p:nvGrpSpPr>
        <p:grpSpPr>
          <a:xfrm>
            <a:off x="803185" y="0"/>
            <a:ext cx="10585629" cy="6858000"/>
            <a:chOff x="803185" y="0"/>
            <a:chExt cx="10585629" cy="6858000"/>
          </a:xfrm>
        </p:grpSpPr>
        <p:cxnSp>
          <p:nvCxnSpPr>
            <p:cNvPr id="9" name="Straight Connector 8">
              <a:extLst>
                <a:ext uri="{FF2B5EF4-FFF2-40B4-BE49-F238E27FC236}">
                  <a16:creationId xmlns:a16="http://schemas.microsoft.com/office/drawing/2014/main" id="{4D1AF63C-58A3-D664-0F8A-2F866DE99229}"/>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353FA6-146A-25CD-A52A-50A0DBA7C4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D17F74-4821-8F53-7E3E-BD10714CA13A}"/>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BD083B-641D-8442-0510-78BC3BDFF82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996317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207008" y="786384"/>
            <a:ext cx="3595634" cy="1920240"/>
          </a:xfrm>
        </p:spPr>
        <p:txBody>
          <a:bodyPr anchor="t">
            <a:normAutofit/>
          </a:bodyPr>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207008" y="2752344"/>
            <a:ext cx="3585586" cy="3291840"/>
          </a:xfrm>
        </p:spPr>
        <p:txBody>
          <a:bodyPr anchor="b"/>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8" y="402336"/>
            <a:ext cx="6328768"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9931E9BD-2556-46EE-BDF5-EE03A42C0687}" type="datetime1">
              <a:rPr lang="en-US" smtClean="0"/>
              <a:t>20/05/2026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DF475923-C72A-59CC-2F27-3B42DE9E23C1}"/>
              </a:ext>
            </a:extLst>
          </p:cNvPr>
          <p:cNvCxnSpPr/>
          <p:nvPr/>
        </p:nvCxnSpPr>
        <p:spPr>
          <a:xfrm>
            <a:off x="5044948"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4E6E6F-31C5-280B-B965-1DCA584FB10B}"/>
              </a:ext>
            </a:extLst>
          </p:cNvPr>
          <p:cNvGrpSpPr/>
          <p:nvPr/>
        </p:nvGrpSpPr>
        <p:grpSpPr>
          <a:xfrm>
            <a:off x="803185" y="0"/>
            <a:ext cx="10585629" cy="6858000"/>
            <a:chOff x="803185" y="0"/>
            <a:chExt cx="10585629" cy="6858000"/>
          </a:xfrm>
        </p:grpSpPr>
        <p:cxnSp>
          <p:nvCxnSpPr>
            <p:cNvPr id="10" name="Straight Connector 9">
              <a:extLst>
                <a:ext uri="{FF2B5EF4-FFF2-40B4-BE49-F238E27FC236}">
                  <a16:creationId xmlns:a16="http://schemas.microsoft.com/office/drawing/2014/main" id="{E46DD8FB-C3C8-02D7-0EEC-1FA8A0E72EE2}"/>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87276-FB86-B497-EB85-08D57647FCB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AFABFB-CCBD-F586-5A5B-F739C98FEB0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33A7C7-3944-5EFF-0F5A-CD13C776DD13}"/>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28985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7342307" cy="2085339"/>
          </a:xfrm>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207008" y="3594099"/>
            <a:ext cx="9601200" cy="237744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89BE370-40DD-429A-ADED-41858713F7D9}"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CFF997AB-1CB0-F155-5BD6-8AD0DF5F9C8C}"/>
              </a:ext>
            </a:extLst>
          </p:cNvPr>
          <p:cNvGrpSpPr/>
          <p:nvPr/>
        </p:nvGrpSpPr>
        <p:grpSpPr>
          <a:xfrm>
            <a:off x="803185" y="0"/>
            <a:ext cx="10585629" cy="6858000"/>
            <a:chOff x="803185" y="0"/>
            <a:chExt cx="10585629" cy="6858000"/>
          </a:xfrm>
        </p:grpSpPr>
        <p:cxnSp>
          <p:nvCxnSpPr>
            <p:cNvPr id="7" name="Straight Connector 6">
              <a:extLst>
                <a:ext uri="{FF2B5EF4-FFF2-40B4-BE49-F238E27FC236}">
                  <a16:creationId xmlns:a16="http://schemas.microsoft.com/office/drawing/2014/main" id="{5CD1A663-8D32-81FC-CF0E-3943276FC5BD}"/>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8FB5FE-FF71-6B7B-03A4-B78EA9E50FE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967FC-68C7-FF99-F0D4-F11F22519D8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437DFC-E04A-54B1-CFEA-8D9349D6EB77}"/>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1019601"/>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07008" y="786384"/>
            <a:ext cx="8430767" cy="2520011"/>
          </a:xfrm>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207008" y="3622673"/>
            <a:ext cx="8430639" cy="1609344"/>
          </a:xfrm>
        </p:spPr>
        <p:txBody>
          <a:bodyPr>
            <a:no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B744B83-DEC6-42A9-90ED-B3D6C76A8643}" type="datetime1">
              <a:rPr lang="en-US" smtClean="0"/>
              <a:t>20/05/2026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3" name="Group 2">
            <a:extLst>
              <a:ext uri="{FF2B5EF4-FFF2-40B4-BE49-F238E27FC236}">
                <a16:creationId xmlns:a16="http://schemas.microsoft.com/office/drawing/2014/main" id="{F4604B72-3E24-1723-74C9-C1E295269A19}"/>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2CEF3A60-0DC4-008A-49C8-C3FD46FA3B8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618110-A634-DE8C-5B6D-35477E47ED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8E21D7-A780-C513-5EB6-4A6C625665CC}"/>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2C4757-1CA9-394F-33BF-C5A9D77182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162357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DB7B0F2-3D52-79E2-8444-B82E34B568BA}"/>
              </a:ext>
            </a:extLst>
          </p:cNvPr>
          <p:cNvSpPr>
            <a:spLocks noGrp="1"/>
          </p:cNvSpPr>
          <p:nvPr>
            <p:ph type="title"/>
          </p:nvPr>
        </p:nvSpPr>
        <p:spPr>
          <a:xfrm>
            <a:off x="6400800" y="786384"/>
            <a:ext cx="4668637" cy="3460492"/>
          </a:xfrm>
        </p:spPr>
        <p:txBody>
          <a:bodyPr>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a:t>   </a:t>
            </a:r>
          </a:p>
        </p:txBody>
      </p:sp>
      <p:sp>
        <p:nvSpPr>
          <p:cNvPr id="6" name="Text Placeholder 12">
            <a:extLst>
              <a:ext uri="{FF2B5EF4-FFF2-40B4-BE49-F238E27FC236}">
                <a16:creationId xmlns:a16="http://schemas.microsoft.com/office/drawing/2014/main" id="{944F125D-7632-1E4B-E35B-4A1B552FC872}"/>
              </a:ext>
            </a:extLst>
          </p:cNvPr>
          <p:cNvSpPr>
            <a:spLocks noGrp="1"/>
          </p:cNvSpPr>
          <p:nvPr>
            <p:ph type="body" sz="quarter" idx="17"/>
          </p:nvPr>
        </p:nvSpPr>
        <p:spPr>
          <a:xfrm>
            <a:off x="6395599" y="4663439"/>
            <a:ext cx="4668641" cy="1380744"/>
          </a:xfrm>
        </p:spPr>
        <p:txBody>
          <a:bodyPr anchor="b">
            <a:normAutofit/>
          </a:bodyPr>
          <a:lstStyle>
            <a:lvl1pPr marL="0" indent="0">
              <a:buNone/>
              <a:defRPr sz="2000"/>
            </a:lvl1pPr>
          </a:lstStyle>
          <a:p>
            <a:pPr lvl="0"/>
            <a:r>
              <a:rPr lang="en-US"/>
              <a:t>Click to edit Master text styles</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p:txBody>
          <a:bodyPr/>
          <a:lstStyle>
            <a:lvl1pPr>
              <a:defRPr>
                <a:solidFill>
                  <a:schemeClr val="tx1"/>
                </a:solidFill>
              </a:defRPr>
            </a:lvl1pPr>
          </a:lstStyle>
          <a:p>
            <a:fld id="{2F8211FF-1EED-4E40-908A-D3076C331B06}" type="datetime1">
              <a:rPr lang="en-US" smtClean="0"/>
              <a:t>20/05/2026</a:t>
            </a:fld>
            <a:endParaRPr lang="en-US"/>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618116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E949C-4552-505B-2374-1AD98378AB98}"/>
              </a:ext>
            </a:extLst>
          </p:cNvPr>
          <p:cNvSpPr>
            <a:spLocks noGrp="1"/>
          </p:cNvSpPr>
          <p:nvPr>
            <p:ph type="title"/>
          </p:nvPr>
        </p:nvSpPr>
        <p:spPr>
          <a:xfrm>
            <a:off x="1207007" y="786382"/>
            <a:ext cx="7589520" cy="3474721"/>
          </a:xfrm>
        </p:spPr>
        <p:txBody>
          <a:bodyPr>
            <a:noAutofit/>
          </a:bodyPr>
          <a:lstStyle>
            <a:lvl1pPr>
              <a:defRPr sz="7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Text Placeholder 12">
            <a:extLst>
              <a:ext uri="{FF2B5EF4-FFF2-40B4-BE49-F238E27FC236}">
                <a16:creationId xmlns:a16="http://schemas.microsoft.com/office/drawing/2014/main" id="{96AD6200-A62D-83E5-67FF-7C9D21BC40D3}"/>
              </a:ext>
            </a:extLst>
          </p:cNvPr>
          <p:cNvSpPr>
            <a:spLocks noGrp="1"/>
          </p:cNvSpPr>
          <p:nvPr>
            <p:ph type="body" sz="quarter" idx="17"/>
          </p:nvPr>
        </p:nvSpPr>
        <p:spPr>
          <a:xfrm>
            <a:off x="1207007" y="4480561"/>
            <a:ext cx="6655519" cy="1563618"/>
          </a:xfrm>
        </p:spPr>
        <p:txBody>
          <a:bodyPr anchor="b">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D804AD26-BCB3-4DA6-A1C8-F71900B8E385}" type="datetime1">
              <a:rPr lang="en-US" smtClean="0"/>
              <a:t>20/05/2026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grpSp>
        <p:nvGrpSpPr>
          <p:cNvPr id="12" name="Group 11">
            <a:extLst>
              <a:ext uri="{FF2B5EF4-FFF2-40B4-BE49-F238E27FC236}">
                <a16:creationId xmlns:a16="http://schemas.microsoft.com/office/drawing/2014/main" id="{FFF68E49-FB2F-EE46-BBC5-687EFFAC5B44}"/>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3A684535-D8D6-3C5C-2F48-CF561A53589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53CEFA-651F-E217-0B0C-E52881B35E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F9794-829E-FFF3-35B9-FBE5704507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86891-1380-AD13-7BB7-52F437FF17F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7744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9E9313-4D10-F4B7-8D91-79EDA5D77209}"/>
              </a:ext>
            </a:extLst>
          </p:cNvPr>
          <p:cNvSpPr>
            <a:spLocks noGrp="1"/>
          </p:cNvSpPr>
          <p:nvPr>
            <p:ph type="title"/>
          </p:nvPr>
        </p:nvSpPr>
        <p:spPr>
          <a:xfrm>
            <a:off x="1207004" y="1073329"/>
            <a:ext cx="7876287" cy="3592629"/>
          </a:xfrm>
        </p:spPr>
        <p:txBody>
          <a:bodyPr anchor="b">
            <a:normAutofit/>
          </a:bodyPr>
          <a:lstStyle>
            <a:lvl1pPr>
              <a:defRPr sz="72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10" name="Text Placeholder 12">
            <a:extLst>
              <a:ext uri="{FF2B5EF4-FFF2-40B4-BE49-F238E27FC236}">
                <a16:creationId xmlns:a16="http://schemas.microsoft.com/office/drawing/2014/main" id="{9CF64426-6D11-A40D-4E5E-20B779D81EA7}"/>
              </a:ext>
            </a:extLst>
          </p:cNvPr>
          <p:cNvSpPr>
            <a:spLocks noGrp="1"/>
          </p:cNvSpPr>
          <p:nvPr>
            <p:ph type="body" sz="quarter" idx="17"/>
          </p:nvPr>
        </p:nvSpPr>
        <p:spPr>
          <a:xfrm>
            <a:off x="1207007" y="4715111"/>
            <a:ext cx="7375466" cy="1014984"/>
          </a:xfrm>
        </p:spPr>
        <p:txBody>
          <a:bodyPr anchor="t">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3632C9C-9A8F-446B-8187-09132D1A46A0}" type="datetime1">
              <a:rPr lang="en-US" smtClean="0"/>
              <a:t>20/05/2026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12" name="Group 11">
            <a:extLst>
              <a:ext uri="{FF2B5EF4-FFF2-40B4-BE49-F238E27FC236}">
                <a16:creationId xmlns:a16="http://schemas.microsoft.com/office/drawing/2014/main" id="{54162085-B82B-D70C-0D7A-22C4D7233FBB}"/>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9B9AC621-2F3F-131D-52E8-A4984237541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C01039-2702-D6CF-0CAF-7BDB73F165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6C98EB-F220-E16C-9F07-94D78E1A08D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953B0C-5FF3-5CCF-848F-BB45DDA545A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40577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95400" y="1005840"/>
            <a:ext cx="9601200" cy="2621154"/>
          </a:xfrm>
        </p:spPr>
        <p:txBody>
          <a:bodyPr anchor="b" anchorCtr="0">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295400" y="3749039"/>
            <a:ext cx="9601200" cy="2103120"/>
          </a:xfrm>
        </p:spPr>
        <p:txBody>
          <a:bodyPr anchor="t" anchorCtr="0">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8C6F82F-1CA0-4CF2-91A1-388896177AD5}" type="datetime1">
              <a:rPr lang="en-US" smtClean="0"/>
              <a:t>20/05/2026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grpSp>
        <p:nvGrpSpPr>
          <p:cNvPr id="12" name="Group 11">
            <a:extLst>
              <a:ext uri="{FF2B5EF4-FFF2-40B4-BE49-F238E27FC236}">
                <a16:creationId xmlns:a16="http://schemas.microsoft.com/office/drawing/2014/main" id="{E52FAD7B-9B0A-857E-5CD0-3E3F44C18648}"/>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C00D7A0C-A4FC-D6C3-FB54-CEA8FB8E533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A9338F-57CD-1C5E-080E-1648C5C9F92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DEB5BD-7064-53F1-55A5-85BC50666D0B}"/>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43BB38-B6FB-D943-9359-FE7ED3ABB29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114892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66800" y="685800"/>
            <a:ext cx="10058400" cy="1132258"/>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1005840" y="1525384"/>
            <a:ext cx="2805405"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3385" y="6229552"/>
            <a:ext cx="429207" cy="365125"/>
          </a:xfrm>
          <a:prstGeom prst="rect">
            <a:avLst/>
          </a:prstGeom>
        </p:spPr>
        <p:txBody>
          <a:bodyPr vert="horz" lIns="91440" tIns="45720" rIns="91440" bIns="45720" rtlCol="0" anchor="ctr"/>
          <a:lstStyle>
            <a:lvl1pPr algn="ctr" rtl="0">
              <a:defRPr sz="900" b="0" i="0">
                <a:solidFill>
                  <a:schemeClr val="tx1"/>
                </a:solidFill>
                <a:latin typeface="+mn-lt"/>
              </a:defRPr>
            </a:lvl1pPr>
          </a:lstStyle>
          <a:p>
            <a:fld id="{CC057153-B650-4DEB-B370-79DDCFDCE934}"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66800" y="1920240"/>
            <a:ext cx="10058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5400000">
            <a:off x="10040831" y="4206240"/>
            <a:ext cx="3494314" cy="365125"/>
          </a:xfrm>
          <a:prstGeom prst="rect">
            <a:avLst/>
          </a:prstGeom>
        </p:spPr>
        <p:txBody>
          <a:bodyPr vert="horz" lIns="91440" tIns="45720" rIns="91440" bIns="45720" rtlCol="0" anchor="ctr"/>
          <a:lstStyle>
            <a:lvl1pPr algn="r" rtl="0">
              <a:defRPr sz="900" b="0" i="0">
                <a:solidFill>
                  <a:schemeClr val="tx1"/>
                </a:solidFill>
                <a:latin typeface="+mn-lt"/>
              </a:defRPr>
            </a:lvl1pPr>
          </a:lstStyle>
          <a:p>
            <a:fld id="{5D94B1B5-61D9-4408-A2B5-CA06F768CAB1}" type="datetime1">
              <a:rPr lang="en-US" smtClean="0"/>
              <a:t>20/05/2026</a:t>
            </a:fld>
            <a:endParaRPr lang="en-US"/>
          </a:p>
        </p:txBody>
      </p:sp>
      <p:sp>
        <p:nvSpPr>
          <p:cNvPr id="12" name="Freeform 11" hidden="1">
            <a:extLst>
              <a:ext uri="{FF2B5EF4-FFF2-40B4-BE49-F238E27FC236}">
                <a16:creationId xmlns:a16="http://schemas.microsoft.com/office/drawing/2014/main" id="{918C00E2-AFB8-E789-01F1-47EC64846D95}"/>
              </a:ext>
            </a:extLst>
          </p:cNvPr>
          <p:cNvSpPr/>
          <p:nvPr/>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hidden="1">
            <a:extLst>
              <a:ext uri="{FF2B5EF4-FFF2-40B4-BE49-F238E27FC236}">
                <a16:creationId xmlns:a16="http://schemas.microsoft.com/office/drawing/2014/main" id="{6A6CDCAD-B761-0A5F-55A7-CE79AB3802A7}"/>
              </a:ext>
            </a:extLst>
          </p:cNvPr>
          <p:cNvSpPr/>
          <p:nvPr userDrawn="1"/>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663325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hf hdr="0" dt="0"/>
  <p:txStyles>
    <p:titleStyle>
      <a:lvl1pPr algn="l" defTabSz="914400" rtl="0" eaLnBrk="1" latinLnBrk="0" hangingPunct="1">
        <a:lnSpc>
          <a:spcPct val="100000"/>
        </a:lnSpc>
        <a:spcBef>
          <a:spcPct val="0"/>
        </a:spcBef>
        <a:buNone/>
        <a:defRPr sz="4000" b="0" i="0" kern="1200" cap="all" baseline="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514350" indent="-28575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mn-ea"/>
          <a:cs typeface="+mn-cs"/>
        </a:defRPr>
      </a:lvl2pPr>
      <a:lvl3pPr marL="742950" indent="-28575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715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microsoft.com/office/2007/relationships/hdphoto" Target="../media/hdphoto16.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98B2-BB09-CC73-D206-ABA8973B9047}"/>
              </a:ext>
            </a:extLst>
          </p:cNvPr>
          <p:cNvSpPr>
            <a:spLocks noGrp="1"/>
          </p:cNvSpPr>
          <p:nvPr>
            <p:ph type="title"/>
          </p:nvPr>
        </p:nvSpPr>
        <p:spPr>
          <a:xfrm>
            <a:off x="1207773" y="4296348"/>
            <a:ext cx="9784077" cy="980435"/>
          </a:xfrm>
        </p:spPr>
        <p:txBody>
          <a:bodyPr anchor="b">
            <a:normAutofit fontScale="90000"/>
          </a:bodyPr>
          <a:lstStyle/>
          <a:p>
            <a:r>
              <a:rPr lang="es-ES" sz="3100" b="1" dirty="0"/>
              <a:t>Patrimonio Cultural e Industrias Creativas para el Desarrollo Sostenible en África</a:t>
            </a:r>
            <a:endParaRPr lang="en-US" sz="3100" dirty="0"/>
          </a:p>
        </p:txBody>
      </p:sp>
      <p:sp>
        <p:nvSpPr>
          <p:cNvPr id="4" name="Footer Placeholder 3">
            <a:extLst>
              <a:ext uri="{FF2B5EF4-FFF2-40B4-BE49-F238E27FC236}">
                <a16:creationId xmlns:a16="http://schemas.microsoft.com/office/drawing/2014/main" id="{CF0F6EC4-B3A2-2761-D27B-6E685DB98C13}"/>
              </a:ext>
            </a:extLst>
          </p:cNvPr>
          <p:cNvSpPr>
            <a:spLocks noGrp="1"/>
          </p:cNvSpPr>
          <p:nvPr>
            <p:ph type="ftr" sz="quarter" idx="15"/>
          </p:nvPr>
        </p:nvSpPr>
        <p:spPr>
          <a:xfrm rot="16200000">
            <a:off x="-1005840" y="1525384"/>
            <a:ext cx="2805405" cy="365125"/>
          </a:xfrm>
        </p:spPr>
        <p:txBody>
          <a:bodyPr anchor="ctr">
            <a:normAutofit/>
          </a:bodyPr>
          <a:lstStyle/>
          <a:p>
            <a:pPr>
              <a:spcAft>
                <a:spcPts val="600"/>
              </a:spcAft>
            </a:pPr>
            <a:r>
              <a:rPr lang="en-US"/>
              <a:t>SAMPLE FOOTER TEXT</a:t>
            </a:r>
          </a:p>
        </p:txBody>
      </p:sp>
      <p:sp>
        <p:nvSpPr>
          <p:cNvPr id="3" name="Subtitle 2">
            <a:extLst>
              <a:ext uri="{FF2B5EF4-FFF2-40B4-BE49-F238E27FC236}">
                <a16:creationId xmlns:a16="http://schemas.microsoft.com/office/drawing/2014/main" id="{907292FE-5086-2E18-B47B-18CC946DD992}"/>
              </a:ext>
            </a:extLst>
          </p:cNvPr>
          <p:cNvSpPr>
            <a:spLocks noGrp="1"/>
          </p:cNvSpPr>
          <p:nvPr>
            <p:ph type="body" sz="quarter" idx="17"/>
          </p:nvPr>
        </p:nvSpPr>
        <p:spPr>
          <a:xfrm>
            <a:off x="1207008" y="5668963"/>
            <a:ext cx="9784842" cy="639762"/>
          </a:xfrm>
        </p:spPr>
        <p:txBody>
          <a:bodyPr>
            <a:normAutofit fontScale="85000" lnSpcReduction="20000"/>
          </a:bodyPr>
          <a:lstStyle/>
          <a:p>
            <a:r>
              <a:rPr lang="es-ES" dirty="0"/>
              <a:t>Promoviendo el crecimiento a través de la cultura y la innovación</a:t>
            </a:r>
          </a:p>
          <a:p>
            <a:pPr algn="r"/>
            <a:r>
              <a:rPr lang="es-ES" i="1" dirty="0"/>
              <a:t>Abdourahamane Diallo, </a:t>
            </a:r>
            <a:r>
              <a:rPr lang="es-ES" i="1" dirty="0" err="1"/>
              <a:t>Coordinator</a:t>
            </a:r>
            <a:r>
              <a:rPr lang="es-ES" i="1" dirty="0"/>
              <a:t> Residente de la ONU en Congo</a:t>
            </a:r>
            <a:endParaRPr lang="en-US" i="1" dirty="0"/>
          </a:p>
        </p:txBody>
      </p:sp>
      <p:pic>
        <p:nvPicPr>
          <p:cNvPr id="1030" name="Picture 6" descr="Black history month. Celebration of diversity and African culture.">
            <a:extLst>
              <a:ext uri="{FF2B5EF4-FFF2-40B4-BE49-F238E27FC236}">
                <a16:creationId xmlns:a16="http://schemas.microsoft.com/office/drawing/2014/main" id="{08D6E63C-F280-6DAD-024C-B8F513C7B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040" r="1" b="18175"/>
          <a:stretch>
            <a:fillRect/>
          </a:stretch>
        </p:blipFill>
        <p:spPr bwMode="auto">
          <a:xfrm>
            <a:off x="808258" y="404999"/>
            <a:ext cx="10575485" cy="3836802"/>
          </a:xfrm>
          <a:prstGeom prst="rect">
            <a:avLst/>
          </a:prstGeom>
          <a:solidFill>
            <a:srgbClr val="FFFFFF"/>
          </a:solidFill>
        </p:spPr>
      </p:pic>
      <p:sp>
        <p:nvSpPr>
          <p:cNvPr id="5" name="Slide Number Placeholder 4">
            <a:extLst>
              <a:ext uri="{FF2B5EF4-FFF2-40B4-BE49-F238E27FC236}">
                <a16:creationId xmlns:a16="http://schemas.microsoft.com/office/drawing/2014/main" id="{4EEBB725-6286-37FC-C19A-6E204C2D4535}"/>
              </a:ext>
            </a:extLst>
          </p:cNvPr>
          <p:cNvSpPr>
            <a:spLocks noGrp="1"/>
          </p:cNvSpPr>
          <p:nvPr>
            <p:ph type="sldNum" sz="quarter" idx="16"/>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a:t>
            </a:fld>
            <a:endParaRPr lang="en-US"/>
          </a:p>
        </p:txBody>
      </p:sp>
    </p:spTree>
    <p:extLst>
      <p:ext uri="{BB962C8B-B14F-4D97-AF65-F5344CB8AC3E}">
        <p14:creationId xmlns:p14="http://schemas.microsoft.com/office/powerpoint/2010/main" val="376629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42"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839-DCB2-F408-3570-7FD05247F3AB}"/>
              </a:ext>
            </a:extLst>
          </p:cNvPr>
          <p:cNvSpPr>
            <a:spLocks noGrp="1"/>
          </p:cNvSpPr>
          <p:nvPr>
            <p:ph type="title"/>
          </p:nvPr>
        </p:nvSpPr>
        <p:spPr/>
        <p:txBody>
          <a:bodyPr>
            <a:normAutofit fontScale="90000"/>
          </a:bodyPr>
          <a:lstStyle/>
          <a:p>
            <a:r>
              <a:rPr lang="es-ES" dirty="0"/>
              <a:t>Desarrollo Urbano Liderado por la Cultura y Ciudades Creativas</a:t>
            </a:r>
            <a:endParaRPr lang="en-US" dirty="0"/>
          </a:p>
        </p:txBody>
      </p:sp>
      <p:sp>
        <p:nvSpPr>
          <p:cNvPr id="3" name="Footer Placeholder 2">
            <a:extLst>
              <a:ext uri="{FF2B5EF4-FFF2-40B4-BE49-F238E27FC236}">
                <a16:creationId xmlns:a16="http://schemas.microsoft.com/office/drawing/2014/main" id="{862A53B0-AA48-FDAD-B2DD-93997087B089}"/>
              </a:ext>
            </a:extLst>
          </p:cNvPr>
          <p:cNvSpPr>
            <a:spLocks noGrp="1"/>
          </p:cNvSpPr>
          <p:nvPr>
            <p:ph type="ftr" sz="quarter" idx="11"/>
          </p:nvPr>
        </p:nvSpPr>
        <p:spPr/>
        <p:txBody>
          <a:bodyPr/>
          <a:lstStyle/>
          <a:p>
            <a:r>
              <a:rPr lang="en-US"/>
              <a:t>SAMPLE FOOTER TEXT</a:t>
            </a:r>
          </a:p>
        </p:txBody>
      </p:sp>
      <p:pic>
        <p:nvPicPr>
          <p:cNvPr id="7" name="Content Placeholder 6" descr="Market stalls in Isla Mujeres">
            <a:extLst>
              <a:ext uri="{FF2B5EF4-FFF2-40B4-BE49-F238E27FC236}">
                <a16:creationId xmlns:a16="http://schemas.microsoft.com/office/drawing/2014/main" id="{9B42E59B-685A-475C-AF73-6C3D0633A30A}"/>
              </a:ext>
            </a:extLst>
          </p:cNvPr>
          <p:cNvPicPr>
            <a:picLocks noGrp="1" noChangeAspect="1"/>
          </p:cNvPicPr>
          <p:nvPr>
            <p:ph sz="quarter" idx="15"/>
          </p:nvPr>
        </p:nvPicPr>
        <p:blipFill>
          <a:blip r:embed="rId3"/>
          <a:stretch>
            <a:fillRect/>
          </a:stretch>
        </p:blipFill>
        <p:spPr>
          <a:xfrm>
            <a:off x="1060450" y="2414076"/>
            <a:ext cx="4768850" cy="3180785"/>
          </a:xfrm>
          <a:prstGeom prst="rect">
            <a:avLst/>
          </a:prstGeom>
        </p:spPr>
      </p:pic>
      <p:sp>
        <p:nvSpPr>
          <p:cNvPr id="5" name="Content Placeholder 4">
            <a:extLst>
              <a:ext uri="{FF2B5EF4-FFF2-40B4-BE49-F238E27FC236}">
                <a16:creationId xmlns:a16="http://schemas.microsoft.com/office/drawing/2014/main" id="{8D14FE2C-86A8-710B-95CD-C41A24847ED9}"/>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rPr lang="es-ES" b="1" dirty="0"/>
              <a:t>Revitalización urbana a través de la cultura</a:t>
            </a:r>
          </a:p>
          <a:p>
            <a:pPr marL="0" indent="0">
              <a:buNone/>
            </a:pPr>
            <a:r>
              <a:rPr lang="es-ES" dirty="0"/>
              <a:t>El desarrollo impulsado por la cultura revitaliza las ciudades al atraer inversiones y fomentar la innovación en los entornos urbanos.</a:t>
            </a:r>
          </a:p>
          <a:p>
            <a:r>
              <a:rPr lang="es-ES" b="1" dirty="0"/>
              <a:t>Centros creativos y colaboración</a:t>
            </a:r>
          </a:p>
          <a:p>
            <a:pPr marL="0" indent="0">
              <a:buNone/>
            </a:pPr>
            <a:r>
              <a:rPr lang="es-ES" dirty="0"/>
              <a:t>Los centros creativos y distritos culturales fomentan la colaboración entre artistas, emprendedores y tecnólogos en ciudades africanas.</a:t>
            </a:r>
          </a:p>
          <a:p>
            <a:r>
              <a:rPr lang="es-ES" b="1" dirty="0"/>
              <a:t>Inversión en infraestructura cultural</a:t>
            </a:r>
          </a:p>
          <a:p>
            <a:pPr marL="0" indent="0">
              <a:buNone/>
            </a:pPr>
            <a:r>
              <a:rPr lang="es-ES" dirty="0"/>
              <a:t>Invertir en museos, teatros y galerías mejora la calidad de vida y fortalece la imagen de la ciudad.</a:t>
            </a:r>
          </a:p>
          <a:p>
            <a:r>
              <a:rPr lang="es-ES" b="1" dirty="0"/>
              <a:t>Inclusión social y regeneración</a:t>
            </a:r>
          </a:p>
          <a:p>
            <a:pPr marL="0" indent="0">
              <a:buNone/>
            </a:pPr>
            <a:r>
              <a:rPr lang="es-ES" dirty="0"/>
              <a:t>La regeneración impulsada por la cultura promueve la inclusión social al recuperar espacios descuidados y empoderar a comunidades marginadas.</a:t>
            </a:r>
            <a:endParaRPr lang="en-US" dirty="0"/>
          </a:p>
        </p:txBody>
      </p:sp>
      <p:sp>
        <p:nvSpPr>
          <p:cNvPr id="6" name="Slide Number Placeholder 5">
            <a:extLst>
              <a:ext uri="{FF2B5EF4-FFF2-40B4-BE49-F238E27FC236}">
                <a16:creationId xmlns:a16="http://schemas.microsoft.com/office/drawing/2014/main" id="{1D4686E8-4E06-47A3-A60F-3BA39F53E0DF}"/>
              </a:ext>
            </a:extLst>
          </p:cNvPr>
          <p:cNvSpPr>
            <a:spLocks noGrp="1"/>
          </p:cNvSpPr>
          <p:nvPr>
            <p:ph type="sldNum" sz="quarter" idx="12"/>
          </p:nvPr>
        </p:nvSpPr>
        <p:spPr/>
        <p:txBody>
          <a:bodyPr/>
          <a:lstStyle/>
          <a:p>
            <a:fld id="{CC057153-B650-4DEB-B370-79DDCFDCE934}" type="slidenum">
              <a:rPr lang="en-US" smtClean="0"/>
              <a:pPr/>
              <a:t>10</a:t>
            </a:fld>
            <a:endParaRPr lang="en-US"/>
          </a:p>
        </p:txBody>
      </p:sp>
    </p:spTree>
    <p:extLst>
      <p:ext uri="{BB962C8B-B14F-4D97-AF65-F5344CB8AC3E}">
        <p14:creationId xmlns:p14="http://schemas.microsoft.com/office/powerpoint/2010/main" val="104849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6A1F-A015-8571-1BB3-EDC5B195714D}"/>
              </a:ext>
            </a:extLst>
          </p:cNvPr>
          <p:cNvSpPr>
            <a:spLocks noGrp="1"/>
          </p:cNvSpPr>
          <p:nvPr>
            <p:ph type="ctrTitle"/>
          </p:nvPr>
        </p:nvSpPr>
        <p:spPr>
          <a:xfrm>
            <a:off x="4130040" y="1645920"/>
            <a:ext cx="3931920" cy="3566160"/>
          </a:xfrm>
        </p:spPr>
        <p:txBody>
          <a:bodyPr anchor="ctr">
            <a:normAutofit fontScale="90000"/>
          </a:bodyPr>
          <a:lstStyle/>
          <a:p>
            <a:r>
              <a:rPr lang="es-ES" dirty="0"/>
              <a:t>Marcos de Políticas, Oportunidades y el Camino a Seguir</a:t>
            </a:r>
            <a:endParaRPr lang="en-US" dirty="0"/>
          </a:p>
        </p:txBody>
      </p:sp>
      <p:sp>
        <p:nvSpPr>
          <p:cNvPr id="4" name="Footer Placeholder 3">
            <a:extLst>
              <a:ext uri="{FF2B5EF4-FFF2-40B4-BE49-F238E27FC236}">
                <a16:creationId xmlns:a16="http://schemas.microsoft.com/office/drawing/2014/main" id="{465D6ED7-99EF-2885-1B6E-B8ECF548447E}"/>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8156D832-FF0F-C685-1CAA-4907073F55E1}"/>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spTree>
    <p:extLst>
      <p:ext uri="{BB962C8B-B14F-4D97-AF65-F5344CB8AC3E}">
        <p14:creationId xmlns:p14="http://schemas.microsoft.com/office/powerpoint/2010/main" val="354975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B8C3-6C9E-6FB4-387D-0C66C097C9A2}"/>
              </a:ext>
            </a:extLst>
          </p:cNvPr>
          <p:cNvSpPr>
            <a:spLocks noGrp="1"/>
          </p:cNvSpPr>
          <p:nvPr>
            <p:ph type="title"/>
          </p:nvPr>
        </p:nvSpPr>
        <p:spPr>
          <a:xfrm>
            <a:off x="1207008" y="786384"/>
            <a:ext cx="7772400" cy="914400"/>
          </a:xfrm>
        </p:spPr>
        <p:txBody>
          <a:bodyPr anchor="b">
            <a:normAutofit fontScale="90000"/>
          </a:bodyPr>
          <a:lstStyle/>
          <a:p>
            <a:r>
              <a:rPr lang="es-ES" dirty="0"/>
              <a:t>Marcos de la UNESCO y Gobernanza Cultural</a:t>
            </a:r>
            <a:endParaRPr lang="en-US" dirty="0"/>
          </a:p>
        </p:txBody>
      </p:sp>
      <p:sp>
        <p:nvSpPr>
          <p:cNvPr id="3" name="Footer Placeholder 2">
            <a:extLst>
              <a:ext uri="{FF2B5EF4-FFF2-40B4-BE49-F238E27FC236}">
                <a16:creationId xmlns:a16="http://schemas.microsoft.com/office/drawing/2014/main" id="{C789D9BF-6322-50FC-17D4-F3A840932ED0}"/>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7D323AE9-9909-6F67-F838-8798B368A80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1828800"/>
            <a:ext cx="7772400" cy="4206240"/>
          </a:xfrm>
        </p:spPr>
        <p:txBody>
          <a:bodyPr>
            <a:noAutofit/>
          </a:bodyPr>
          <a:lstStyle/>
          <a:p>
            <a:pPr marL="0" indent="0">
              <a:spcBef>
                <a:spcPts val="2500"/>
              </a:spcBef>
              <a:buNone/>
            </a:pPr>
            <a:r>
              <a:rPr lang="es-ES" sz="1200" b="1" u="sng" dirty="0"/>
              <a:t>Convenciones Culturales de la UNESCO </a:t>
            </a:r>
            <a:r>
              <a:rPr lang="es-ES" sz="1200" b="1" dirty="0"/>
              <a:t>: Las convenciones de la UNESCO protegen el patrimonio cultural y promueven la diversidad para integrar la cultura en el desarrollo sostenible.</a:t>
            </a:r>
          </a:p>
          <a:p>
            <a:pPr marL="0" indent="0">
              <a:spcBef>
                <a:spcPts val="2500"/>
              </a:spcBef>
              <a:buNone/>
            </a:pPr>
            <a:r>
              <a:rPr lang="es-ES" sz="1200" b="1" u="sng" dirty="0"/>
              <a:t>Marco de Indicadores Cultura 2030 </a:t>
            </a:r>
            <a:r>
              <a:rPr lang="es-ES" sz="1200" b="1" dirty="0"/>
              <a:t>: Este marco ayuda a los países a evaluar el impacto de la cultura en la prosperidad, la resiliencia, la inclusión y la sostenibilidad mediante datos sólidos. </a:t>
            </a:r>
          </a:p>
          <a:p>
            <a:pPr marL="0" indent="0">
              <a:spcBef>
                <a:spcPts val="2500"/>
              </a:spcBef>
              <a:buNone/>
            </a:pPr>
            <a:r>
              <a:rPr lang="es-ES" sz="1200" b="1" u="sng" dirty="0"/>
              <a:t>Otro Apoyo de la ONU</a:t>
            </a:r>
            <a:r>
              <a:rPr lang="es-ES" sz="1200" b="1" dirty="0"/>
              <a:t>: OMPI, UNCTAD, PNUD, UNICEF, UNFPA apoyan colectivamente la economía creativa de África mediante la protección de la propiedad intelectual, el comercio creativo, el emprendimiento, el empoderamiento juvenil, la inclusión social, el desarrollo de habilidades y las iniciativas de trabajo decente en los sectores cultural y creativo.</a:t>
            </a:r>
          </a:p>
          <a:p>
            <a:pPr marL="0" indent="0">
              <a:spcBef>
                <a:spcPts val="2500"/>
              </a:spcBef>
              <a:buNone/>
            </a:pPr>
            <a:r>
              <a:rPr lang="es-ES" sz="1200" b="1" u="sng" dirty="0"/>
              <a:t>Desafíos en el Financiamiento Cultural</a:t>
            </a:r>
            <a:r>
              <a:rPr lang="es-ES" sz="1200" b="1" dirty="0"/>
              <a:t>: la financiación pública global para la cultura sigue siendo baja, lo que resalta la necesidad de defensa y reformas de gobernanza.</a:t>
            </a:r>
          </a:p>
          <a:p>
            <a:pPr marL="0" indent="0">
              <a:spcBef>
                <a:spcPts val="2500"/>
              </a:spcBef>
              <a:buNone/>
            </a:pPr>
            <a:r>
              <a:rPr lang="es-ES" b="1" u="sng" dirty="0"/>
              <a:t>Participación y Oportunidades Africanas</a:t>
            </a:r>
            <a:r>
              <a:rPr lang="es-ES" b="1" dirty="0"/>
              <a:t>: Los países africanos están adoptando políticas culturales y sistemas de datos para aprovechar la cultura como un acelerador del desarrollo.</a:t>
            </a:r>
            <a:endParaRPr lang="en-US" dirty="0"/>
          </a:p>
        </p:txBody>
      </p:sp>
      <p:pic>
        <p:nvPicPr>
          <p:cNvPr id="7" name="Content Placeholder 6" descr="Global team">
            <a:extLst>
              <a:ext uri="{FF2B5EF4-FFF2-40B4-BE49-F238E27FC236}">
                <a16:creationId xmlns:a16="http://schemas.microsoft.com/office/drawing/2014/main" id="{78F0FE8D-1571-4229-9A7B-B17AB10C4629}"/>
              </a:ext>
            </a:extLst>
          </p:cNvPr>
          <p:cNvPicPr>
            <a:picLocks noGrp="1" noChangeAspect="1"/>
          </p:cNvPicPr>
          <p:nvPr>
            <p:ph type="pic" sz="quarter" idx="13"/>
          </p:nvPr>
        </p:nvPicPr>
        <p:blipFill>
          <a:blip r:embed="rId3"/>
          <a:srcRect l="40427" r="36581" b="-1"/>
          <a:stretch>
            <a:fillRect/>
          </a:stretch>
        </p:blipFill>
        <p:spPr>
          <a:xfrm>
            <a:off x="9287478" y="393289"/>
            <a:ext cx="2084255" cy="6051054"/>
          </a:xfrm>
        </p:spPr>
      </p:pic>
      <p:sp>
        <p:nvSpPr>
          <p:cNvPr id="6" name="Slide Number Placeholder 5">
            <a:extLst>
              <a:ext uri="{FF2B5EF4-FFF2-40B4-BE49-F238E27FC236}">
                <a16:creationId xmlns:a16="http://schemas.microsoft.com/office/drawing/2014/main" id="{73C8E161-ECF3-C00B-5B8F-DE67ED42D01C}"/>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Tree>
    <p:extLst>
      <p:ext uri="{BB962C8B-B14F-4D97-AF65-F5344CB8AC3E}">
        <p14:creationId xmlns:p14="http://schemas.microsoft.com/office/powerpoint/2010/main" val="235976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C021-4042-E519-0D3E-5701E118323A}"/>
              </a:ext>
            </a:extLst>
          </p:cNvPr>
          <p:cNvSpPr>
            <a:spLocks noGrp="1"/>
          </p:cNvSpPr>
          <p:nvPr>
            <p:ph type="title"/>
          </p:nvPr>
        </p:nvSpPr>
        <p:spPr>
          <a:xfrm>
            <a:off x="1207008" y="786384"/>
            <a:ext cx="7772400" cy="914400"/>
          </a:xfrm>
        </p:spPr>
        <p:txBody>
          <a:bodyPr anchor="b">
            <a:normAutofit fontScale="90000"/>
          </a:bodyPr>
          <a:lstStyle/>
          <a:p>
            <a:r>
              <a:rPr lang="es-ES" dirty="0" err="1"/>
              <a:t>AfCFTA</a:t>
            </a:r>
            <a:r>
              <a:rPr lang="es-ES" dirty="0"/>
              <a:t>, Oportunidades y Conclusión Estratégica</a:t>
            </a:r>
            <a:endParaRPr lang="en-US" dirty="0"/>
          </a:p>
        </p:txBody>
      </p:sp>
      <p:sp>
        <p:nvSpPr>
          <p:cNvPr id="3" name="Footer Placeholder 2">
            <a:extLst>
              <a:ext uri="{FF2B5EF4-FFF2-40B4-BE49-F238E27FC236}">
                <a16:creationId xmlns:a16="http://schemas.microsoft.com/office/drawing/2014/main" id="{BEEF838C-DCFC-9443-5973-708818AB4592}"/>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AA9C2062-08EA-F09C-3670-32C38B277C8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1828800"/>
            <a:ext cx="7772400" cy="4206240"/>
          </a:xfrm>
        </p:spPr>
        <p:txBody>
          <a:bodyPr>
            <a:normAutofit/>
          </a:bodyPr>
          <a:lstStyle/>
          <a:p>
            <a:pPr marL="0" indent="0">
              <a:buNone/>
            </a:pPr>
            <a:r>
              <a:rPr lang="es-ES" b="1" dirty="0" err="1"/>
              <a:t>AfCFTA</a:t>
            </a:r>
            <a:r>
              <a:rPr lang="es-ES" b="1" dirty="0"/>
              <a:t> Expande los Mercados Creativos</a:t>
            </a:r>
            <a:endParaRPr lang="en-US" b="1" dirty="0"/>
          </a:p>
          <a:p>
            <a:r>
              <a:rPr lang="es-ES" dirty="0" err="1"/>
              <a:t>AfCFTA</a:t>
            </a:r>
            <a:r>
              <a:rPr lang="es-ES" dirty="0"/>
              <a:t> crea la mayor zona de libre comercio, expandiendo los mercados de música, cine, moda y servicios culturales en toda África.</a:t>
            </a:r>
            <a:endParaRPr lang="en-US" dirty="0"/>
          </a:p>
          <a:p>
            <a:pPr marL="0" indent="0">
              <a:buNone/>
            </a:pPr>
            <a:r>
              <a:rPr lang="es-ES" b="1" dirty="0"/>
              <a:t>Crecimiento en Sectores de Alto Impacto</a:t>
            </a:r>
            <a:endParaRPr lang="en-US" b="1" dirty="0"/>
          </a:p>
          <a:p>
            <a:r>
              <a:rPr lang="es-ES" dirty="0"/>
              <a:t>Sectores como </a:t>
            </a:r>
            <a:r>
              <a:rPr lang="es-ES" dirty="0" err="1"/>
              <a:t>Nollywood</a:t>
            </a:r>
            <a:r>
              <a:rPr lang="es-ES" dirty="0"/>
              <a:t>, </a:t>
            </a:r>
            <a:r>
              <a:rPr lang="es-ES" dirty="0" err="1"/>
              <a:t>Afrobeats</a:t>
            </a:r>
            <a:r>
              <a:rPr lang="es-ES" dirty="0"/>
              <a:t>, moda y creatividad digital pueden aumentar las exportaciones y el empleo bajo el marco de </a:t>
            </a:r>
            <a:r>
              <a:rPr lang="es-ES" dirty="0" err="1"/>
              <a:t>AfCFTA</a:t>
            </a:r>
            <a:r>
              <a:rPr lang="es-ES" dirty="0"/>
              <a:t>.</a:t>
            </a:r>
            <a:endParaRPr lang="en-US" dirty="0"/>
          </a:p>
          <a:p>
            <a:pPr marL="0" indent="0">
              <a:buNone/>
            </a:pPr>
            <a:r>
              <a:rPr lang="es-ES" b="1" dirty="0"/>
              <a:t>Desafíos y Coordinación</a:t>
            </a:r>
            <a:endParaRPr lang="en-US" b="1" dirty="0"/>
          </a:p>
          <a:p>
            <a:r>
              <a:rPr lang="es-ES" dirty="0"/>
              <a:t>Abordar el acceso a financiamiento, infraestructura digital, habilidades y propiedad intelectual requiere esfuerzos coordinados del gobierno y del sector privado.</a:t>
            </a:r>
            <a:endParaRPr lang="en-US" dirty="0"/>
          </a:p>
          <a:p>
            <a:pPr marL="0" indent="0">
              <a:buNone/>
            </a:pPr>
            <a:r>
              <a:rPr lang="es-ES" b="1" dirty="0"/>
              <a:t>Inversión Cultural Sostenible</a:t>
            </a:r>
            <a:endParaRPr lang="en-US" b="1" dirty="0"/>
          </a:p>
          <a:p>
            <a:r>
              <a:rPr lang="es-ES" dirty="0"/>
              <a:t>Invertir de manera sostenible en los ecosistemas culturales impulsa el crecimiento inclusivo, la resiliencia, la construcción de paz y la prosperidad en África.</a:t>
            </a:r>
            <a:endParaRPr lang="en-US" dirty="0"/>
          </a:p>
        </p:txBody>
      </p:sp>
      <p:sp>
        <p:nvSpPr>
          <p:cNvPr id="6" name="Slide Number Placeholder 5">
            <a:extLst>
              <a:ext uri="{FF2B5EF4-FFF2-40B4-BE49-F238E27FC236}">
                <a16:creationId xmlns:a16="http://schemas.microsoft.com/office/drawing/2014/main" id="{2D696C2E-92A3-AEB2-1267-0AA93A343D75}"/>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pic>
        <p:nvPicPr>
          <p:cNvPr id="10" name="Picture Placeholder 9">
            <a:extLst>
              <a:ext uri="{FF2B5EF4-FFF2-40B4-BE49-F238E27FC236}">
                <a16:creationId xmlns:a16="http://schemas.microsoft.com/office/drawing/2014/main" id="{189B004A-9226-0743-4D80-7B61FBC851A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774" r="32774"/>
          <a:stretch>
            <a:fillRect/>
          </a:stretch>
        </p:blipFill>
        <p:spPr>
          <a:prstGeom prst="rect">
            <a:avLst/>
          </a:prstGeom>
          <a:blipFill dpi="0" rotWithShape="1">
            <a:blip r:embed="rId4">
              <a:alphaModFix amt="20000"/>
              <a:extLst>
                <a:ext uri="{BEBA8EAE-BF5A-486C-A8C5-ECC9F3942E4B}">
                  <a14:imgProps xmlns:a14="http://schemas.microsoft.com/office/drawing/2010/main">
                    <a14:imgLayer r:embed="rId5">
                      <a14:imgEffect>
                        <a14:saturation sat="0"/>
                      </a14:imgEffect>
                      <a14:imgEffect>
                        <a14:brightnessContrast bright="-27000" contrast="59000"/>
                      </a14:imgEffect>
                    </a14:imgLayer>
                  </a14:imgProps>
                </a:ext>
              </a:extLst>
            </a:blip>
            <a:srcRect/>
            <a:stretch>
              <a:fillRect l="192" t="148" r="-748" b="-1"/>
            </a:stretch>
          </a:blipFill>
        </p:spPr>
      </p:pic>
    </p:spTree>
    <p:extLst>
      <p:ext uri="{BB962C8B-B14F-4D97-AF65-F5344CB8AC3E}">
        <p14:creationId xmlns:p14="http://schemas.microsoft.com/office/powerpoint/2010/main" val="4174139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E40CE-F060-4963-74B8-6D5D990AE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65047-EECD-5079-E39C-CA5E12B44C66}"/>
              </a:ext>
            </a:extLst>
          </p:cNvPr>
          <p:cNvSpPr>
            <a:spLocks noGrp="1"/>
          </p:cNvSpPr>
          <p:nvPr>
            <p:ph type="title"/>
          </p:nvPr>
        </p:nvSpPr>
        <p:spPr>
          <a:xfrm>
            <a:off x="1060704" y="603504"/>
            <a:ext cx="10058400" cy="1132258"/>
          </a:xfrm>
        </p:spPr>
        <p:txBody>
          <a:bodyPr anchor="t">
            <a:normAutofit/>
          </a:bodyPr>
          <a:lstStyle/>
          <a:p>
            <a:pPr>
              <a:lnSpc>
                <a:spcPct val="90000"/>
              </a:lnSpc>
            </a:pPr>
            <a:r>
              <a:rPr lang="es-ES" sz="3700"/>
              <a:t>Oportunidades y Conclusión Estratégica</a:t>
            </a:r>
            <a:endParaRPr lang="en-US" sz="3700"/>
          </a:p>
        </p:txBody>
      </p:sp>
      <p:sp>
        <p:nvSpPr>
          <p:cNvPr id="3" name="Footer Placeholder 2">
            <a:extLst>
              <a:ext uri="{FF2B5EF4-FFF2-40B4-BE49-F238E27FC236}">
                <a16:creationId xmlns:a16="http://schemas.microsoft.com/office/drawing/2014/main" id="{4270F12D-9B9E-ADF7-06A4-18F8CC2E121E}"/>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3E94CE81-2EF0-B81D-C771-155E4C5A4C38}"/>
              </a:ext>
            </a:extLst>
          </p:cNvPr>
          <p:cNvSpPr>
            <a:spLocks noGrp="1"/>
          </p:cNvSpPr>
          <p:nvPr>
            <p:ph sz="quarter" idx="1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060450" y="1828800"/>
            <a:ext cx="4768850" cy="4351338"/>
          </a:xfrm>
        </p:spPr>
        <p:txBody>
          <a:bodyPr>
            <a:normAutofit/>
          </a:bodyPr>
          <a:lstStyle/>
          <a:p>
            <a:pPr marL="0" indent="0">
              <a:lnSpc>
                <a:spcPct val="90000"/>
              </a:lnSpc>
              <a:spcBef>
                <a:spcPts val="2500"/>
              </a:spcBef>
              <a:buNone/>
            </a:pPr>
            <a:r>
              <a:rPr lang="es-ES" sz="1200" b="1"/>
              <a:t>Las oportunidades estratégicas clave incluyen:</a:t>
            </a:r>
          </a:p>
          <a:p>
            <a:pPr marL="0" indent="0">
              <a:lnSpc>
                <a:spcPct val="90000"/>
              </a:lnSpc>
              <a:spcBef>
                <a:spcPts val="2500"/>
              </a:spcBef>
              <a:buNone/>
            </a:pPr>
            <a:r>
              <a:rPr lang="es-ES" sz="1200" b="1"/>
              <a:t>Utilizar iniciativas de arte y patrimonio para fortalecer la reconciliación, la cohesión social y la prevención de conflictos.</a:t>
            </a:r>
          </a:p>
          <a:p>
            <a:pPr marL="0" indent="0">
              <a:lnSpc>
                <a:spcPct val="90000"/>
              </a:lnSpc>
              <a:spcBef>
                <a:spcPts val="2500"/>
              </a:spcBef>
              <a:buNone/>
            </a:pPr>
            <a:r>
              <a:rPr lang="es-ES" sz="1200" b="1"/>
              <a:t>Apoyar incubadoras creativas, industrias digitales, cadenas de valor de artesanía y financiación del emprendimiento cultural para generar empleo juvenil.</a:t>
            </a:r>
          </a:p>
          <a:p>
            <a:pPr marL="0" indent="0">
              <a:lnSpc>
                <a:spcPct val="90000"/>
              </a:lnSpc>
              <a:spcBef>
                <a:spcPts val="2500"/>
              </a:spcBef>
              <a:buNone/>
            </a:pPr>
            <a:r>
              <a:rPr lang="es-ES" sz="1200" b="1"/>
              <a:t>Aprovechar el turismo ecocultural y los sistemas de conocimientos indígenas para el crecimiento verde y la conservación liderada por la comunidad.</a:t>
            </a:r>
          </a:p>
          <a:p>
            <a:pPr marL="0" indent="0">
              <a:lnSpc>
                <a:spcPct val="90000"/>
              </a:lnSpc>
              <a:spcBef>
                <a:spcPts val="2500"/>
              </a:spcBef>
              <a:buNone/>
            </a:pPr>
            <a:r>
              <a:rPr lang="es-ES" sz="1200" b="1"/>
              <a:t>Promover ciudades creativas, infraestructura cultural pública, festivales, museos y plataformas culturales digitales.</a:t>
            </a:r>
          </a:p>
          <a:p>
            <a:pPr marL="0" indent="0">
              <a:lnSpc>
                <a:spcPct val="90000"/>
              </a:lnSpc>
              <a:spcBef>
                <a:spcPts val="2500"/>
              </a:spcBef>
              <a:buNone/>
            </a:pPr>
            <a:r>
              <a:rPr lang="es-ES" sz="1200" b="1"/>
              <a:t>Fortalecer las estadísticas culturales y la formulación de políticas basada en evidencia para mejorar la inversión y la financiación.</a:t>
            </a:r>
          </a:p>
          <a:p>
            <a:pPr marL="0" indent="0">
              <a:lnSpc>
                <a:spcPct val="90000"/>
              </a:lnSpc>
              <a:spcBef>
                <a:spcPts val="2500"/>
              </a:spcBef>
              <a:buNone/>
            </a:pPr>
            <a:endParaRPr lang="es-ES" sz="1200" b="1"/>
          </a:p>
        </p:txBody>
      </p:sp>
      <p:pic>
        <p:nvPicPr>
          <p:cNvPr id="10" name="Picture Placeholder 9">
            <a:extLst>
              <a:ext uri="{FF2B5EF4-FFF2-40B4-BE49-F238E27FC236}">
                <a16:creationId xmlns:a16="http://schemas.microsoft.com/office/drawing/2014/main" id="{B7F420BA-CCB1-D047-43E9-DB2A5A08091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363391" y="2424717"/>
            <a:ext cx="4755712" cy="3159504"/>
          </a:xfrm>
          <a:prstGeom prst="rect">
            <a:avLst/>
          </a:prstGeom>
          <a:noFill/>
        </p:spPr>
      </p:pic>
      <p:sp>
        <p:nvSpPr>
          <p:cNvPr id="6" name="Slide Number Placeholder 5">
            <a:extLst>
              <a:ext uri="{FF2B5EF4-FFF2-40B4-BE49-F238E27FC236}">
                <a16:creationId xmlns:a16="http://schemas.microsoft.com/office/drawing/2014/main" id="{9B95A626-60E2-89B6-A97B-AC95CD75D3D8}"/>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415436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F453-C7C5-ABDA-491D-3104DC085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D29FA-463A-82D9-BD9B-372408CC7EB5}"/>
              </a:ext>
            </a:extLst>
          </p:cNvPr>
          <p:cNvSpPr>
            <a:spLocks noGrp="1"/>
          </p:cNvSpPr>
          <p:nvPr>
            <p:ph type="title"/>
          </p:nvPr>
        </p:nvSpPr>
        <p:spPr>
          <a:xfrm>
            <a:off x="1207008" y="786384"/>
            <a:ext cx="7772400" cy="914400"/>
          </a:xfrm>
        </p:spPr>
        <p:txBody>
          <a:bodyPr anchor="b">
            <a:normAutofit fontScale="90000"/>
          </a:bodyPr>
          <a:lstStyle/>
          <a:p>
            <a:r>
              <a:rPr lang="es-ES" dirty="0"/>
              <a:t>Oportunidades y Conclusión Estratégica</a:t>
            </a:r>
            <a:endParaRPr lang="en-US" dirty="0"/>
          </a:p>
        </p:txBody>
      </p:sp>
      <p:sp>
        <p:nvSpPr>
          <p:cNvPr id="3" name="Footer Placeholder 2">
            <a:extLst>
              <a:ext uri="{FF2B5EF4-FFF2-40B4-BE49-F238E27FC236}">
                <a16:creationId xmlns:a16="http://schemas.microsoft.com/office/drawing/2014/main" id="{535095BC-2550-9AC6-8017-E760D2372B2E}"/>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A556E743-8AB5-E3F4-7A71-D9E38E8CDB8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1828800"/>
            <a:ext cx="7772400" cy="4206240"/>
          </a:xfrm>
        </p:spPr>
        <p:txBody>
          <a:bodyPr>
            <a:normAutofit lnSpcReduction="10000"/>
          </a:bodyPr>
          <a:lstStyle/>
          <a:p>
            <a:pPr marL="0" indent="0">
              <a:buNone/>
            </a:pPr>
            <a:endParaRPr lang="es-ES" b="1" dirty="0"/>
          </a:p>
          <a:p>
            <a:r>
              <a:rPr lang="es-ES" sz="1600" b="1" dirty="0"/>
              <a:t>El mensaje más amplio es que la cultura ya no debe ser tratada como una actividad social periférica. En cambio, debe entenderse tanto como un sector de desarrollo como un habilitador de desarrollo capaz de impulsar el crecimiento inclusivo, la resiliencia, la innovación y la transformación estructural en toda África.</a:t>
            </a:r>
            <a:endParaRPr lang="en-US" sz="1600" b="1" dirty="0"/>
          </a:p>
          <a:p>
            <a:r>
              <a:rPr lang="es-ES" sz="1600" b="1" dirty="0"/>
              <a:t>La conclusión central es que los activos culturales y creativos de África representan una de las fronteras económicas más significativas aún no explotadas del continente. </a:t>
            </a:r>
          </a:p>
          <a:p>
            <a:r>
              <a:rPr lang="es-ES" sz="1600" b="1" dirty="0"/>
              <a:t>La próxima etapa de la política de desarrollo debería, por lo tanto, ir más allá de la simple preservación cultural hacia la construcción de ecosistemas de inversión cultural sostenibles que generen empleo, fortalezcan la resiliencia, apoyen la construcción de la paz y generen prosperidad a largo plazo.</a:t>
            </a:r>
          </a:p>
          <a:p>
            <a:endParaRPr lang="es-ES" sz="1600" b="1" dirty="0"/>
          </a:p>
          <a:p>
            <a:pPr marL="0" indent="0">
              <a:buNone/>
            </a:pPr>
            <a:r>
              <a:rPr lang="es-ES" dirty="0"/>
              <a:t>“</a:t>
            </a:r>
            <a:r>
              <a:rPr lang="es-ES" sz="1800" b="1" dirty="0"/>
              <a:t>Ningún desarrollo puede ser sostenible sin cultura.” — UNESCO</a:t>
            </a:r>
            <a:endParaRPr lang="en-US" sz="1800" dirty="0"/>
          </a:p>
          <a:p>
            <a:pPr marL="0" indent="0">
              <a:buNone/>
            </a:pPr>
            <a:endParaRPr lang="en-US" dirty="0"/>
          </a:p>
        </p:txBody>
      </p:sp>
      <p:pic>
        <p:nvPicPr>
          <p:cNvPr id="7" name="Content Placeholder 6" descr="Girl shaking head on orange background">
            <a:extLst>
              <a:ext uri="{FF2B5EF4-FFF2-40B4-BE49-F238E27FC236}">
                <a16:creationId xmlns:a16="http://schemas.microsoft.com/office/drawing/2014/main" id="{9F38510A-C35A-32B5-6B12-F33497D9B64C}"/>
              </a:ext>
            </a:extLst>
          </p:cNvPr>
          <p:cNvPicPr>
            <a:picLocks noGrp="1" noChangeAspect="1"/>
          </p:cNvPicPr>
          <p:nvPr>
            <p:ph type="pic" sz="quarter" idx="13"/>
          </p:nvPr>
        </p:nvPicPr>
        <p:blipFill>
          <a:blip r:embed="rId3"/>
          <a:srcRect l="33134" r="43874" b="-1"/>
          <a:stretch>
            <a:fillRect/>
          </a:stretch>
        </p:blipFill>
        <p:spPr>
          <a:xfrm>
            <a:off x="9287478" y="393289"/>
            <a:ext cx="2084255" cy="6051054"/>
          </a:xfrm>
        </p:spPr>
      </p:pic>
      <p:sp>
        <p:nvSpPr>
          <p:cNvPr id="6" name="Slide Number Placeholder 5">
            <a:extLst>
              <a:ext uri="{FF2B5EF4-FFF2-40B4-BE49-F238E27FC236}">
                <a16:creationId xmlns:a16="http://schemas.microsoft.com/office/drawing/2014/main" id="{377751E7-3F79-AF71-22FD-9C13C8344D10}"/>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15</a:t>
            </a:fld>
            <a:endParaRPr lang="en-US"/>
          </a:p>
        </p:txBody>
      </p:sp>
    </p:spTree>
    <p:extLst>
      <p:ext uri="{BB962C8B-B14F-4D97-AF65-F5344CB8AC3E}">
        <p14:creationId xmlns:p14="http://schemas.microsoft.com/office/powerpoint/2010/main" val="2315768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7EBE-7D08-5B9C-B193-226BBE50FBEF}"/>
              </a:ext>
            </a:extLst>
          </p:cNvPr>
          <p:cNvSpPr>
            <a:spLocks noGrp="1"/>
          </p:cNvSpPr>
          <p:nvPr>
            <p:ph type="ctrTitle"/>
          </p:nvPr>
        </p:nvSpPr>
        <p:spPr>
          <a:xfrm>
            <a:off x="4130040" y="1645920"/>
            <a:ext cx="3931920" cy="3566160"/>
          </a:xfrm>
        </p:spPr>
        <p:txBody>
          <a:bodyPr anchor="ctr">
            <a:normAutofit fontScale="90000"/>
          </a:bodyPr>
          <a:lstStyle/>
          <a:p>
            <a:r>
              <a:rPr lang="es-ES" dirty="0"/>
              <a:t>La cultura como un pilar del desarrollo</a:t>
            </a:r>
            <a:endParaRPr lang="en-US" dirty="0"/>
          </a:p>
        </p:txBody>
      </p:sp>
      <p:sp>
        <p:nvSpPr>
          <p:cNvPr id="4" name="Footer Placeholder 3">
            <a:extLst>
              <a:ext uri="{FF2B5EF4-FFF2-40B4-BE49-F238E27FC236}">
                <a16:creationId xmlns:a16="http://schemas.microsoft.com/office/drawing/2014/main" id="{785CEE36-4D66-E3B4-CC59-21C331747F07}"/>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222BCCD7-E097-ABF8-2180-0FCAD5EDFB4E}"/>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spTree>
    <p:extLst>
      <p:ext uri="{BB962C8B-B14F-4D97-AF65-F5344CB8AC3E}">
        <p14:creationId xmlns:p14="http://schemas.microsoft.com/office/powerpoint/2010/main" val="1031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EE68-F681-BC34-71C3-39633B824427}"/>
              </a:ext>
            </a:extLst>
          </p:cNvPr>
          <p:cNvSpPr>
            <a:spLocks noGrp="1"/>
          </p:cNvSpPr>
          <p:nvPr>
            <p:ph type="title"/>
          </p:nvPr>
        </p:nvSpPr>
        <p:spPr>
          <a:xfrm>
            <a:off x="3209388" y="786385"/>
            <a:ext cx="7772400" cy="914400"/>
          </a:xfrm>
        </p:spPr>
        <p:txBody>
          <a:bodyPr anchor="b">
            <a:normAutofit fontScale="90000"/>
          </a:bodyPr>
          <a:lstStyle/>
          <a:p>
            <a:r>
              <a:rPr lang="es-ES" dirty="0"/>
              <a:t>La Cultura como Motor Central del Desarrollo</a:t>
            </a:r>
            <a:endParaRPr lang="en-US" dirty="0"/>
          </a:p>
        </p:txBody>
      </p:sp>
      <p:sp>
        <p:nvSpPr>
          <p:cNvPr id="3" name="Footer Placeholder 2">
            <a:extLst>
              <a:ext uri="{FF2B5EF4-FFF2-40B4-BE49-F238E27FC236}">
                <a16:creationId xmlns:a16="http://schemas.microsoft.com/office/drawing/2014/main" id="{25CFFA27-0740-E521-8B07-D9DAE8B2B192}"/>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pic>
        <p:nvPicPr>
          <p:cNvPr id="7" name="Content Placeholder 6" descr="&quot;Marrakesh, Morocco.&quot;">
            <a:extLst>
              <a:ext uri="{FF2B5EF4-FFF2-40B4-BE49-F238E27FC236}">
                <a16:creationId xmlns:a16="http://schemas.microsoft.com/office/drawing/2014/main" id="{41B00E38-A6C5-445B-979F-0D471E8BB42D}"/>
              </a:ext>
            </a:extLst>
          </p:cNvPr>
          <p:cNvPicPr>
            <a:picLocks noGrp="1" noChangeAspect="1"/>
          </p:cNvPicPr>
          <p:nvPr>
            <p:ph type="pic" sz="quarter" idx="13"/>
          </p:nvPr>
        </p:nvPicPr>
        <p:blipFill>
          <a:blip r:embed="rId3"/>
          <a:srcRect l="41208" r="18270" b="2"/>
          <a:stretch>
            <a:fillRect/>
          </a:stretch>
        </p:blipFill>
        <p:spPr>
          <a:xfrm>
            <a:off x="804673" y="393289"/>
            <a:ext cx="2084255" cy="6051054"/>
          </a:xfrm>
        </p:spPr>
      </p:pic>
      <p:sp>
        <p:nvSpPr>
          <p:cNvPr id="5" name="Content Placeholder 4">
            <a:extLst>
              <a:ext uri="{FF2B5EF4-FFF2-40B4-BE49-F238E27FC236}">
                <a16:creationId xmlns:a16="http://schemas.microsoft.com/office/drawing/2014/main" id="{CD7D8DC9-7FF4-ACCF-F487-2F3535CC737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209388" y="1828800"/>
            <a:ext cx="7772400" cy="4206240"/>
          </a:xfrm>
        </p:spPr>
        <p:txBody>
          <a:bodyPr>
            <a:normAutofit/>
          </a:bodyPr>
          <a:lstStyle/>
          <a:p>
            <a:pPr marL="0" indent="0">
              <a:buNone/>
            </a:pPr>
            <a:r>
              <a:rPr lang="es-ES" b="1" dirty="0"/>
              <a:t>La Cultura como Motor Central del Desarrollo</a:t>
            </a:r>
            <a:endParaRPr lang="es-ES" dirty="0"/>
          </a:p>
          <a:p>
            <a:r>
              <a:rPr lang="es-ES" dirty="0"/>
              <a:t>La cultura es reconocida globalmente como un fundamento para el crecimiento inclusivo, la construcción de la paz y la resiliencia.</a:t>
            </a:r>
            <a:endParaRPr lang="en-US" dirty="0"/>
          </a:p>
          <a:p>
            <a:pPr marL="0" indent="0">
              <a:buNone/>
            </a:pPr>
            <a:r>
              <a:rPr lang="es-ES" b="1" dirty="0"/>
              <a:t>Patrimonio Cultural y Creatividad Africana</a:t>
            </a:r>
            <a:endParaRPr lang="en-US" b="1" dirty="0"/>
          </a:p>
          <a:p>
            <a:r>
              <a:rPr lang="es-ES" dirty="0"/>
              <a:t>La rica herencia y creatividad de África fomentan la cohesión social y empoderan a las comunidades económica y socialmente.</a:t>
            </a:r>
            <a:endParaRPr lang="en-US" dirty="0"/>
          </a:p>
          <a:p>
            <a:pPr marL="0" indent="0">
              <a:buNone/>
            </a:pPr>
            <a:r>
              <a:rPr lang="es-ES" b="1" dirty="0"/>
              <a:t>Beneficios Económicos y Sociales</a:t>
            </a:r>
            <a:endParaRPr lang="en-US" b="1" dirty="0"/>
          </a:p>
          <a:p>
            <a:r>
              <a:rPr lang="es-ES" dirty="0"/>
              <a:t>Los sectores culturales como la música, la moda y los festivales generan empleos y promueven la preservación de la identidad en África.</a:t>
            </a:r>
            <a:endParaRPr lang="en-US" dirty="0"/>
          </a:p>
          <a:p>
            <a:pPr marL="0" indent="0">
              <a:buNone/>
            </a:pPr>
            <a:r>
              <a:rPr lang="es-ES" b="1" dirty="0"/>
              <a:t>Cultura y Objetivos de Desarrollo Sostenible</a:t>
            </a:r>
            <a:endParaRPr lang="en-US" b="1" dirty="0"/>
          </a:p>
          <a:p>
            <a:r>
              <a:rPr lang="es-ES" dirty="0"/>
              <a:t>La integración de la cultura impulsa objetivos como la reducción de la pobreza, la educación, la igualdad de género y ciudades sostenibles.</a:t>
            </a:r>
            <a:endParaRPr lang="en-US" dirty="0"/>
          </a:p>
        </p:txBody>
      </p:sp>
      <p:sp>
        <p:nvSpPr>
          <p:cNvPr id="6" name="Slide Number Placeholder 5">
            <a:extLst>
              <a:ext uri="{FF2B5EF4-FFF2-40B4-BE49-F238E27FC236}">
                <a16:creationId xmlns:a16="http://schemas.microsoft.com/office/drawing/2014/main" id="{B1A701DC-5FCC-F6F8-1654-B702DAC6119B}"/>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1392489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D47E-D3FA-1A32-4E2B-D37969CC0690}"/>
              </a:ext>
            </a:extLst>
          </p:cNvPr>
          <p:cNvSpPr>
            <a:spLocks noGrp="1"/>
          </p:cNvSpPr>
          <p:nvPr>
            <p:ph type="title"/>
          </p:nvPr>
        </p:nvSpPr>
        <p:spPr>
          <a:xfrm>
            <a:off x="1060704" y="603504"/>
            <a:ext cx="10058400" cy="1132258"/>
          </a:xfrm>
        </p:spPr>
        <p:txBody>
          <a:bodyPr anchor="t">
            <a:normAutofit fontScale="90000"/>
          </a:bodyPr>
          <a:lstStyle/>
          <a:p>
            <a:r>
              <a:rPr lang="es-ES" dirty="0"/>
              <a:t>COHESIÓN SOCIAL, IDENTIDAD Y CONSTRUCCIÓN DE LA PAZ</a:t>
            </a:r>
            <a:endParaRPr lang="en-US" dirty="0"/>
          </a:p>
        </p:txBody>
      </p:sp>
      <p:sp>
        <p:nvSpPr>
          <p:cNvPr id="3" name="Footer Placeholder 2">
            <a:extLst>
              <a:ext uri="{FF2B5EF4-FFF2-40B4-BE49-F238E27FC236}">
                <a16:creationId xmlns:a16="http://schemas.microsoft.com/office/drawing/2014/main" id="{B14DB34E-498D-2B87-B7EF-32434491F456}"/>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994D6CC4-4609-9558-51A8-AE0453F7567B}"/>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63391" y="1828800"/>
            <a:ext cx="4755712" cy="4351338"/>
          </a:xfrm>
        </p:spPr>
        <p:txBody>
          <a:bodyPr>
            <a:normAutofit/>
          </a:bodyPr>
          <a:lstStyle/>
          <a:p>
            <a:pPr marL="0" indent="0">
              <a:buNone/>
            </a:pPr>
            <a:r>
              <a:rPr lang="es-ES" b="1" dirty="0"/>
              <a:t>Papel de la Cultura en la Cohesión Social</a:t>
            </a:r>
            <a:endParaRPr lang="en-US" b="1" dirty="0"/>
          </a:p>
          <a:p>
            <a:r>
              <a:rPr lang="es-ES" dirty="0"/>
              <a:t>La cultura fomenta la cohesión social y la identidad al reforzar los valores compartidos y la memoria colectiva a través de las tradiciones y expresiones artísticas.</a:t>
            </a:r>
            <a:endParaRPr lang="en-US" dirty="0"/>
          </a:p>
          <a:p>
            <a:pPr marL="0" indent="0">
              <a:buNone/>
            </a:pPr>
            <a:r>
              <a:rPr lang="es-ES" b="1" dirty="0"/>
              <a:t>Protección del Patrimonio y Paz</a:t>
            </a:r>
            <a:endParaRPr lang="en-US" b="1" dirty="0"/>
          </a:p>
          <a:p>
            <a:r>
              <a:rPr lang="es-ES" dirty="0"/>
              <a:t>Proteger el patrimonio cultural fortalece el sentido de pertenencia y la paz al prevenir la pérdida de identidad y la fragmentación social.</a:t>
            </a:r>
            <a:endParaRPr lang="en-US" dirty="0"/>
          </a:p>
          <a:p>
            <a:pPr marL="0" indent="0">
              <a:buNone/>
            </a:pPr>
            <a:r>
              <a:rPr lang="es-ES" b="1" dirty="0"/>
              <a:t>Cultura en la Resolución de Conflictos</a:t>
            </a:r>
            <a:endParaRPr lang="en-US" b="1" dirty="0"/>
          </a:p>
          <a:p>
            <a:r>
              <a:rPr lang="es-ES" dirty="0"/>
              <a:t>El conocimiento indígena y la gobernanza tradicional complementan a las instituciones formales en el mantenimiento del orden social y la resolución de disputas.</a:t>
            </a:r>
            <a:endParaRPr lang="en-US" dirty="0"/>
          </a:p>
        </p:txBody>
      </p:sp>
      <p:sp>
        <p:nvSpPr>
          <p:cNvPr id="6" name="Slide Number Placeholder 5">
            <a:extLst>
              <a:ext uri="{FF2B5EF4-FFF2-40B4-BE49-F238E27FC236}">
                <a16:creationId xmlns:a16="http://schemas.microsoft.com/office/drawing/2014/main" id="{912C11EC-F791-8809-4D39-C4EB4F7E916A}"/>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sp>
        <p:nvSpPr>
          <p:cNvPr id="8" name="Content Placeholder 7">
            <a:extLst>
              <a:ext uri="{FF2B5EF4-FFF2-40B4-BE49-F238E27FC236}">
                <a16:creationId xmlns:a16="http://schemas.microsoft.com/office/drawing/2014/main" id="{3EB81802-1D5D-2FF3-42D4-27ACF194A1E3}"/>
              </a:ext>
            </a:extLst>
          </p:cNvPr>
          <p:cNvSpPr>
            <a:spLocks noGrp="1"/>
          </p:cNvSpPr>
          <p:nvPr>
            <p:ph sz="quarter" idx="15"/>
          </p:nvPr>
        </p:nvSpPr>
        <p:spPr/>
        <p:txBody>
          <a:bodyPr/>
          <a:lstStyle/>
          <a:p>
            <a:endParaRPr lang="en-US"/>
          </a:p>
        </p:txBody>
      </p:sp>
      <p:pic>
        <p:nvPicPr>
          <p:cNvPr id="2050" name="Picture 2" descr="The spirited dance of a group of performers dressed in vibrant African attire, capturing the energy and rhythm of African culture ">
            <a:extLst>
              <a:ext uri="{FF2B5EF4-FFF2-40B4-BE49-F238E27FC236}">
                <a16:creationId xmlns:a16="http://schemas.microsoft.com/office/drawing/2014/main" id="{4E9320E0-0AF6-AFE0-F058-4412ADF40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99" y="1828800"/>
            <a:ext cx="5406895" cy="458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62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66AB-7C2A-1AEB-5100-F910A00A3D44}"/>
              </a:ext>
            </a:extLst>
          </p:cNvPr>
          <p:cNvSpPr>
            <a:spLocks noGrp="1"/>
          </p:cNvSpPr>
          <p:nvPr>
            <p:ph type="ctrTitle"/>
          </p:nvPr>
        </p:nvSpPr>
        <p:spPr>
          <a:xfrm>
            <a:off x="4130040" y="1645920"/>
            <a:ext cx="3931920" cy="3566160"/>
          </a:xfrm>
        </p:spPr>
        <p:txBody>
          <a:bodyPr anchor="ctr">
            <a:normAutofit fontScale="90000"/>
          </a:bodyPr>
          <a:lstStyle/>
          <a:p>
            <a:r>
              <a:rPr lang="es-ES" b="1" dirty="0"/>
              <a:t>Industrias creativas y transformación económica</a:t>
            </a:r>
            <a:endParaRPr lang="en-US" dirty="0"/>
          </a:p>
        </p:txBody>
      </p:sp>
      <p:sp>
        <p:nvSpPr>
          <p:cNvPr id="4" name="Footer Placeholder 3">
            <a:extLst>
              <a:ext uri="{FF2B5EF4-FFF2-40B4-BE49-F238E27FC236}">
                <a16:creationId xmlns:a16="http://schemas.microsoft.com/office/drawing/2014/main" id="{8160BD41-7213-5E6C-0126-D510E099A501}"/>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BDDCA077-0141-E5CD-1173-CA1B9303AF11}"/>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spTree>
    <p:extLst>
      <p:ext uri="{BB962C8B-B14F-4D97-AF65-F5344CB8AC3E}">
        <p14:creationId xmlns:p14="http://schemas.microsoft.com/office/powerpoint/2010/main" val="313650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16DC-F449-E64E-D9EB-4112CCF205A3}"/>
              </a:ext>
            </a:extLst>
          </p:cNvPr>
          <p:cNvSpPr>
            <a:spLocks noGrp="1"/>
          </p:cNvSpPr>
          <p:nvPr>
            <p:ph type="title"/>
          </p:nvPr>
        </p:nvSpPr>
        <p:spPr>
          <a:xfrm>
            <a:off x="1207008" y="786384"/>
            <a:ext cx="7772400" cy="914400"/>
          </a:xfrm>
        </p:spPr>
        <p:txBody>
          <a:bodyPr anchor="b">
            <a:normAutofit fontScale="90000"/>
          </a:bodyPr>
          <a:lstStyle/>
          <a:p>
            <a:pPr>
              <a:lnSpc>
                <a:spcPct val="90000"/>
              </a:lnSpc>
            </a:pPr>
            <a:r>
              <a:rPr lang="es-ES" dirty="0"/>
              <a:t>Contribución Económica de las Industrias Creativas</a:t>
            </a:r>
            <a:endParaRPr lang="en-US" sz="3000" dirty="0"/>
          </a:p>
        </p:txBody>
      </p:sp>
      <p:sp>
        <p:nvSpPr>
          <p:cNvPr id="3" name="Footer Placeholder 2">
            <a:extLst>
              <a:ext uri="{FF2B5EF4-FFF2-40B4-BE49-F238E27FC236}">
                <a16:creationId xmlns:a16="http://schemas.microsoft.com/office/drawing/2014/main" id="{3DB35114-DDE2-9922-9FB0-1E175838FFFA}"/>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3889C54A-E302-67B2-9405-A386D24192D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1828800"/>
            <a:ext cx="7772400" cy="4206240"/>
          </a:xfrm>
        </p:spPr>
        <p:txBody>
          <a:bodyPr>
            <a:normAutofit/>
          </a:bodyPr>
          <a:lstStyle/>
          <a:p>
            <a:pPr marL="0" indent="0">
              <a:buNone/>
            </a:pPr>
            <a:r>
              <a:rPr lang="es-ES" b="1" dirty="0"/>
              <a:t>Impacto Económico Global</a:t>
            </a:r>
            <a:endParaRPr lang="en-US" b="1" dirty="0"/>
          </a:p>
          <a:p>
            <a:r>
              <a:rPr lang="es-ES" dirty="0"/>
              <a:t>Las industrias creativas generan $2,25 billones anualmente y contribuyen de manera significativa al PIB global y al empleo.</a:t>
            </a:r>
            <a:endParaRPr lang="en-US" dirty="0"/>
          </a:p>
          <a:p>
            <a:pPr marL="0" indent="0">
              <a:buNone/>
            </a:pPr>
            <a:r>
              <a:rPr lang="es-ES" b="1" dirty="0"/>
              <a:t>Economía Creativa Africana</a:t>
            </a:r>
            <a:endParaRPr lang="en-US" b="1" dirty="0"/>
          </a:p>
          <a:p>
            <a:r>
              <a:rPr lang="es-ES" dirty="0"/>
              <a:t>Los sectores creativos en África proporcionan empleo informal y ofrecen un crecimiento escalable más allá de las industrias extractivas.</a:t>
            </a:r>
            <a:endParaRPr lang="en-US" dirty="0"/>
          </a:p>
          <a:p>
            <a:pPr marL="0" indent="0">
              <a:buNone/>
            </a:pPr>
            <a:r>
              <a:rPr lang="es-ES" b="1" dirty="0"/>
              <a:t>Empoderamiento mediante Plataformas Digitales</a:t>
            </a:r>
            <a:endParaRPr lang="en-US" b="1" dirty="0"/>
          </a:p>
          <a:p>
            <a:r>
              <a:rPr lang="es-ES" dirty="0"/>
              <a:t>Las plataformas digitales permiten a los creadores africanos alcanzar audiencias globales y monetizar productos culturales de manera efectiva.</a:t>
            </a:r>
            <a:endParaRPr lang="en-US" dirty="0"/>
          </a:p>
          <a:p>
            <a:pPr marL="0" indent="0">
              <a:buNone/>
            </a:pPr>
            <a:r>
              <a:rPr lang="es-ES" b="1" dirty="0"/>
              <a:t>Beneficios Intersectoriales</a:t>
            </a:r>
            <a:endParaRPr lang="en-US" b="1" dirty="0"/>
          </a:p>
          <a:p>
            <a:r>
              <a:rPr lang="es-ES" dirty="0"/>
              <a:t>Las industrias creativas impulsan el turismo, la educación, la tecnología y el desarrollo urbano a través de inversiones culturales.</a:t>
            </a:r>
            <a:endParaRPr lang="en-US" dirty="0"/>
          </a:p>
        </p:txBody>
      </p:sp>
      <p:sp>
        <p:nvSpPr>
          <p:cNvPr id="6" name="Slide Number Placeholder 5">
            <a:extLst>
              <a:ext uri="{FF2B5EF4-FFF2-40B4-BE49-F238E27FC236}">
                <a16:creationId xmlns:a16="http://schemas.microsoft.com/office/drawing/2014/main" id="{2AE17734-BC2F-03BB-74A7-E767EB060525}"/>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pic>
        <p:nvPicPr>
          <p:cNvPr id="9" name="Content Placeholder 6" descr="&quot;Marrakesh, Morocco.&quot;">
            <a:extLst>
              <a:ext uri="{FF2B5EF4-FFF2-40B4-BE49-F238E27FC236}">
                <a16:creationId xmlns:a16="http://schemas.microsoft.com/office/drawing/2014/main" id="{EE13B260-C0AB-BD4A-6539-42B07D1B1E20}"/>
              </a:ext>
            </a:extLst>
          </p:cNvPr>
          <p:cNvPicPr>
            <a:picLocks noGrp="1" noChangeAspect="1"/>
          </p:cNvPicPr>
          <p:nvPr>
            <p:ph type="pic" sz="quarter" idx="13"/>
          </p:nvPr>
        </p:nvPicPr>
        <p:blipFill>
          <a:blip r:embed="rId3"/>
          <a:srcRect l="29762" r="29762"/>
          <a:stretch>
            <a:fillRect/>
          </a:stretch>
        </p:blipFill>
        <p:spPr>
          <a:xfrm>
            <a:off x="9256296" y="404018"/>
            <a:ext cx="2117558" cy="6049963"/>
          </a:xfrm>
        </p:spPr>
      </p:pic>
    </p:spTree>
    <p:extLst>
      <p:ext uri="{BB962C8B-B14F-4D97-AF65-F5344CB8AC3E}">
        <p14:creationId xmlns:p14="http://schemas.microsoft.com/office/powerpoint/2010/main" val="87549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1471-930F-F450-C9D1-7E412B0E8B9A}"/>
              </a:ext>
            </a:extLst>
          </p:cNvPr>
          <p:cNvSpPr>
            <a:spLocks noGrp="1"/>
          </p:cNvSpPr>
          <p:nvPr>
            <p:ph type="title"/>
          </p:nvPr>
        </p:nvSpPr>
        <p:spPr>
          <a:xfrm>
            <a:off x="1210492" y="790302"/>
            <a:ext cx="3291840" cy="1499616"/>
          </a:xfrm>
        </p:spPr>
        <p:txBody>
          <a:bodyPr anchor="b">
            <a:noAutofit/>
          </a:bodyPr>
          <a:lstStyle/>
          <a:p>
            <a:r>
              <a:rPr lang="es-ES" sz="2500" dirty="0"/>
              <a:t>Estudio de caso: La música y los </a:t>
            </a:r>
            <a:r>
              <a:rPr lang="es-ES" sz="2500" dirty="0" err="1"/>
              <a:t>afrobeats</a:t>
            </a:r>
            <a:r>
              <a:rPr lang="es-ES" sz="2500" dirty="0"/>
              <a:t> como exportaciones culturales</a:t>
            </a:r>
            <a:endParaRPr lang="en-US" sz="2500" dirty="0"/>
          </a:p>
        </p:txBody>
      </p:sp>
      <p:sp>
        <p:nvSpPr>
          <p:cNvPr id="3" name="Footer Placeholder 2">
            <a:extLst>
              <a:ext uri="{FF2B5EF4-FFF2-40B4-BE49-F238E27FC236}">
                <a16:creationId xmlns:a16="http://schemas.microsoft.com/office/drawing/2014/main" id="{9196DDD8-A5A7-72DD-B5EE-E5CBE972382A}"/>
              </a:ext>
            </a:extLst>
          </p:cNvPr>
          <p:cNvSpPr>
            <a:spLocks noGrp="1"/>
          </p:cNvSpPr>
          <p:nvPr>
            <p:ph type="ftr" sz="quarter" idx="16"/>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D2452D3D-12F8-2AC0-8E88-80306566CA3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07008" y="2468880"/>
            <a:ext cx="3291840" cy="3547872"/>
          </a:xfrm>
        </p:spPr>
        <p:txBody>
          <a:bodyPr>
            <a:normAutofit fontScale="77500" lnSpcReduction="20000"/>
          </a:bodyPr>
          <a:lstStyle/>
          <a:p>
            <a:pPr marL="0" indent="0">
              <a:buNone/>
            </a:pPr>
            <a:r>
              <a:rPr lang="es-ES" dirty="0"/>
              <a:t>Ascenso Global del </a:t>
            </a:r>
            <a:r>
              <a:rPr lang="es-ES" dirty="0" err="1"/>
              <a:t>Afrobeats</a:t>
            </a:r>
            <a:endParaRPr lang="en-US" dirty="0"/>
          </a:p>
          <a:p>
            <a:r>
              <a:rPr lang="es-ES" dirty="0"/>
              <a:t>El </a:t>
            </a:r>
            <a:r>
              <a:rPr lang="es-ES" dirty="0" err="1"/>
              <a:t>Afrobeats</a:t>
            </a:r>
            <a:r>
              <a:rPr lang="es-ES" dirty="0"/>
              <a:t>, originario de Nigeria y Ghana, se ha convertido en un género global que influye en la música, la moda y la cultura en todo el mundo.</a:t>
            </a:r>
            <a:endParaRPr lang="en-US" dirty="0"/>
          </a:p>
          <a:p>
            <a:pPr marL="0" indent="0">
              <a:buNone/>
            </a:pPr>
            <a:r>
              <a:rPr lang="es-ES" dirty="0"/>
              <a:t>Impacto de las Plataformas Digitales</a:t>
            </a:r>
            <a:endParaRPr lang="en-US" dirty="0"/>
          </a:p>
          <a:p>
            <a:r>
              <a:rPr lang="es-ES" dirty="0"/>
              <a:t>La transmisión digital y las redes sociales han reducido las barreras y ampliado el alcance global para los músicos africanos.</a:t>
            </a:r>
            <a:endParaRPr lang="en-US" dirty="0"/>
          </a:p>
          <a:p>
            <a:pPr marL="0" indent="0">
              <a:buNone/>
            </a:pPr>
            <a:r>
              <a:rPr lang="es-ES" dirty="0"/>
              <a:t>Beneficios Económicos y Culturales</a:t>
            </a:r>
            <a:endParaRPr lang="en-US" dirty="0"/>
          </a:p>
          <a:p>
            <a:r>
              <a:rPr lang="es-ES" dirty="0"/>
              <a:t>El </a:t>
            </a:r>
            <a:r>
              <a:rPr lang="es-ES" dirty="0" err="1"/>
              <a:t>Afrobeats</a:t>
            </a:r>
            <a:r>
              <a:rPr lang="es-ES" dirty="0"/>
              <a:t> genera ingresos significativos y sirve como poder blando, remodelando la percepción global de África.</a:t>
            </a:r>
            <a:endParaRPr lang="en-US" dirty="0"/>
          </a:p>
          <a:p>
            <a:pPr marL="0" indent="0">
              <a:buNone/>
            </a:pPr>
            <a:r>
              <a:rPr lang="es-ES" dirty="0"/>
              <a:t>Desafíos en la Industria Musical</a:t>
            </a:r>
            <a:endParaRPr lang="en-US" dirty="0"/>
          </a:p>
          <a:p>
            <a:r>
              <a:rPr lang="es-ES" dirty="0"/>
              <a:t>Cuestiones como la protección de la propiedad intelectual y la compensación justa a los artistas siguen siendo desafíos dentro de la industria.</a:t>
            </a:r>
            <a:endParaRPr lang="en-US" dirty="0"/>
          </a:p>
        </p:txBody>
      </p:sp>
      <p:pic>
        <p:nvPicPr>
          <p:cNvPr id="4098" name="Picture 2" descr="Close-up of hands playing traditional African drums with colorful attire and warm glowing lights in the background, evoking rhythm and cultural celebration">
            <a:extLst>
              <a:ext uri="{FF2B5EF4-FFF2-40B4-BE49-F238E27FC236}">
                <a16:creationId xmlns:a16="http://schemas.microsoft.com/office/drawing/2014/main" id="{00BE1958-C025-D681-0971-B61A33D93E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5692" y="1581066"/>
            <a:ext cx="6455664" cy="3695867"/>
          </a:xfrm>
          <a:prstGeom prst="rect">
            <a:avLst/>
          </a:prstGeom>
          <a:solidFill>
            <a:srgbClr val="FFFFFF"/>
          </a:solidFill>
        </p:spPr>
      </p:pic>
      <p:sp>
        <p:nvSpPr>
          <p:cNvPr id="6" name="Slide Number Placeholder 5">
            <a:extLst>
              <a:ext uri="{FF2B5EF4-FFF2-40B4-BE49-F238E27FC236}">
                <a16:creationId xmlns:a16="http://schemas.microsoft.com/office/drawing/2014/main" id="{3B1F6848-68A4-F208-4F1A-71B24F584CD1}"/>
              </a:ext>
            </a:extLst>
          </p:cNvPr>
          <p:cNvSpPr>
            <a:spLocks noGrp="1"/>
          </p:cNvSpPr>
          <p:nvPr>
            <p:ph type="sldNum" sz="quarter" idx="17"/>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Tree>
    <p:extLst>
      <p:ext uri="{BB962C8B-B14F-4D97-AF65-F5344CB8AC3E}">
        <p14:creationId xmlns:p14="http://schemas.microsoft.com/office/powerpoint/2010/main" val="265614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83F6-3182-55F6-DB75-BC16D71D1EE4}"/>
              </a:ext>
            </a:extLst>
          </p:cNvPr>
          <p:cNvSpPr>
            <a:spLocks noGrp="1"/>
          </p:cNvSpPr>
          <p:nvPr>
            <p:ph type="ctrTitle"/>
          </p:nvPr>
        </p:nvSpPr>
        <p:spPr>
          <a:xfrm>
            <a:off x="4130040" y="1645920"/>
            <a:ext cx="3931920" cy="3566160"/>
          </a:xfrm>
        </p:spPr>
        <p:txBody>
          <a:bodyPr anchor="ctr">
            <a:normAutofit/>
          </a:bodyPr>
          <a:lstStyle/>
          <a:p>
            <a:r>
              <a:rPr lang="es-ES" dirty="0"/>
              <a:t>Patrimonio, Turismo y Desarrollo Urbano</a:t>
            </a:r>
            <a:endParaRPr lang="en-US" dirty="0"/>
          </a:p>
        </p:txBody>
      </p:sp>
      <p:sp>
        <p:nvSpPr>
          <p:cNvPr id="4" name="Footer Placeholder 3">
            <a:extLst>
              <a:ext uri="{FF2B5EF4-FFF2-40B4-BE49-F238E27FC236}">
                <a16:creationId xmlns:a16="http://schemas.microsoft.com/office/drawing/2014/main" id="{5D4C0E4E-91EB-C4BE-1F5B-C515D72691D4}"/>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8BE58D3C-878E-6B8B-6FE7-445AE70AECB4}"/>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Tree>
    <p:extLst>
      <p:ext uri="{BB962C8B-B14F-4D97-AF65-F5344CB8AC3E}">
        <p14:creationId xmlns:p14="http://schemas.microsoft.com/office/powerpoint/2010/main" val="795547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6D63-2785-F978-2DB4-2AD91EACE5E9}"/>
              </a:ext>
            </a:extLst>
          </p:cNvPr>
          <p:cNvSpPr>
            <a:spLocks noGrp="1"/>
          </p:cNvSpPr>
          <p:nvPr>
            <p:ph type="title"/>
          </p:nvPr>
        </p:nvSpPr>
        <p:spPr>
          <a:xfrm>
            <a:off x="1245108" y="786384"/>
            <a:ext cx="4023360" cy="1280160"/>
          </a:xfrm>
        </p:spPr>
        <p:txBody>
          <a:bodyPr anchor="t">
            <a:normAutofit fontScale="90000"/>
          </a:bodyPr>
          <a:lstStyle/>
          <a:p>
            <a:r>
              <a:rPr lang="es-ES" dirty="0"/>
              <a:t>Patrimonio Cultural y Turismo Sostenible</a:t>
            </a:r>
            <a:endParaRPr lang="en-US" dirty="0"/>
          </a:p>
        </p:txBody>
      </p:sp>
      <p:sp>
        <p:nvSpPr>
          <p:cNvPr id="3" name="Footer Placeholder 2">
            <a:extLst>
              <a:ext uri="{FF2B5EF4-FFF2-40B4-BE49-F238E27FC236}">
                <a16:creationId xmlns:a16="http://schemas.microsoft.com/office/drawing/2014/main" id="{880C9675-80CF-F42E-B2E0-5E29BE01414B}"/>
              </a:ext>
            </a:extLst>
          </p:cNvPr>
          <p:cNvSpPr>
            <a:spLocks noGrp="1"/>
          </p:cNvSpPr>
          <p:nvPr>
            <p:ph type="ftr" sz="quarter" idx="11"/>
          </p:nvPr>
        </p:nvSpPr>
        <p:spPr>
          <a:xfrm rot="16200000">
            <a:off x="-1005840" y="1525384"/>
            <a:ext cx="2805405" cy="365125"/>
          </a:xfrm>
        </p:spPr>
        <p:txBody>
          <a:bodyPr anchor="ctr">
            <a:normAutofit/>
          </a:bodyPr>
          <a:lstStyle/>
          <a:p>
            <a:pPr>
              <a:spcAft>
                <a:spcPts val="600"/>
              </a:spcAft>
            </a:pPr>
            <a:r>
              <a:rPr lang="en-US"/>
              <a:t>SAMPLE FOOTER TEXT</a:t>
            </a:r>
          </a:p>
        </p:txBody>
      </p:sp>
      <p:sp>
        <p:nvSpPr>
          <p:cNvPr id="5" name="Content Placeholder 4">
            <a:extLst>
              <a:ext uri="{FF2B5EF4-FFF2-40B4-BE49-F238E27FC236}">
                <a16:creationId xmlns:a16="http://schemas.microsoft.com/office/drawing/2014/main" id="{8EEE34B0-BE5B-BDE7-9DBD-9C79B57F080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69280" y="786384"/>
            <a:ext cx="5303520" cy="5303520"/>
          </a:xfrm>
        </p:spPr>
        <p:txBody>
          <a:bodyPr>
            <a:normAutofit/>
          </a:bodyPr>
          <a:lstStyle/>
          <a:p>
            <a:pPr marL="0" indent="0">
              <a:buNone/>
            </a:pPr>
            <a:r>
              <a:rPr lang="es-ES" b="1" dirty="0"/>
              <a:t>El rico patrimonio de África</a:t>
            </a:r>
            <a:endParaRPr lang="en-US" b="1" dirty="0"/>
          </a:p>
          <a:p>
            <a:r>
              <a:rPr lang="es-ES" dirty="0"/>
              <a:t>África alberga 139 sitios del Patrimonio Mundial de la UNESCO, incluyendo ciudades históricas y paisajes culturales que atraen a visitantes de todo el mundo.</a:t>
            </a:r>
            <a:endParaRPr lang="en-US" dirty="0"/>
          </a:p>
          <a:p>
            <a:pPr marL="0" indent="0">
              <a:buNone/>
            </a:pPr>
            <a:r>
              <a:rPr lang="es-ES" b="1" dirty="0"/>
              <a:t>Experiencias culturales</a:t>
            </a:r>
            <a:endParaRPr lang="en-US" b="1" dirty="0"/>
          </a:p>
          <a:p>
            <a:r>
              <a:rPr lang="es-ES" dirty="0"/>
              <a:t>El patrimonio intangible como la música, la danza, la artesanía y las tradiciones orales ofrece experiencias auténticas para los turistas culturales.</a:t>
            </a:r>
            <a:endParaRPr lang="en-US" dirty="0"/>
          </a:p>
          <a:p>
            <a:pPr marL="0" indent="0">
              <a:buNone/>
            </a:pPr>
            <a:r>
              <a:rPr lang="es-ES" b="1" dirty="0"/>
              <a:t>Turismo comunitario sostenible</a:t>
            </a:r>
            <a:endParaRPr lang="en-US" b="1" dirty="0"/>
          </a:p>
          <a:p>
            <a:r>
              <a:rPr lang="es-ES" dirty="0"/>
              <a:t>El turismo basado en la comunidad apoya las economías locales involucrando a los habitantes y preservando el patrimonio cultural de manera sostenible.</a:t>
            </a:r>
            <a:endParaRPr lang="en-US" dirty="0"/>
          </a:p>
          <a:p>
            <a:pPr marL="0" indent="0">
              <a:buNone/>
            </a:pPr>
            <a:r>
              <a:rPr lang="es-ES" b="1" dirty="0"/>
              <a:t>Desafíos del turismo sostenible</a:t>
            </a:r>
            <a:endParaRPr lang="en-US" b="1" dirty="0"/>
          </a:p>
          <a:p>
            <a:r>
              <a:rPr lang="es-ES" dirty="0"/>
              <a:t>La planificación y la inversión son vitales para evitar la sobre comercialización y proteger los recursos culturales y ambientales.</a:t>
            </a:r>
            <a:endParaRPr lang="en-US" dirty="0"/>
          </a:p>
        </p:txBody>
      </p:sp>
      <p:sp>
        <p:nvSpPr>
          <p:cNvPr id="6" name="Slide Number Placeholder 5">
            <a:extLst>
              <a:ext uri="{FF2B5EF4-FFF2-40B4-BE49-F238E27FC236}">
                <a16:creationId xmlns:a16="http://schemas.microsoft.com/office/drawing/2014/main" id="{C9FCF201-2D4B-6811-177F-8538775BACE4}"/>
              </a:ext>
            </a:extLst>
          </p:cNvPr>
          <p:cNvSpPr>
            <a:spLocks noGrp="1"/>
          </p:cNvSpPr>
          <p:nvPr>
            <p:ph type="sldNum" sz="quarter" idx="12"/>
          </p:nvPr>
        </p:nvSpPr>
        <p:spPr>
          <a:xfrm>
            <a:off x="11573385" y="6229552"/>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
        <p:nvSpPr>
          <p:cNvPr id="8" name="Picture Placeholder 7">
            <a:extLst>
              <a:ext uri="{FF2B5EF4-FFF2-40B4-BE49-F238E27FC236}">
                <a16:creationId xmlns:a16="http://schemas.microsoft.com/office/drawing/2014/main" id="{E244B44E-8C61-067F-71CD-22E9A51555FC}"/>
              </a:ext>
            </a:extLst>
          </p:cNvPr>
          <p:cNvSpPr>
            <a:spLocks noGrp="1"/>
          </p:cNvSpPr>
          <p:nvPr>
            <p:ph type="pic" sz="quarter" idx="13"/>
          </p:nvPr>
        </p:nvSpPr>
        <p:spPr/>
        <p:txBody>
          <a:bodyPr/>
          <a:lstStyle/>
          <a:p>
            <a:endParaRPr lang="en-US"/>
          </a:p>
        </p:txBody>
      </p:sp>
      <p:pic>
        <p:nvPicPr>
          <p:cNvPr id="5122" name="Picture 2" descr="Majestic Panoramic View: Sphinx of Giza at Sunset, Egypt">
            <a:extLst>
              <a:ext uri="{FF2B5EF4-FFF2-40B4-BE49-F238E27FC236}">
                <a16:creationId xmlns:a16="http://schemas.microsoft.com/office/drawing/2014/main" id="{627A72D5-01CA-E33A-80C8-0E7FCC10C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08" y="2396085"/>
            <a:ext cx="4034474" cy="363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99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ircinate">
  <a:themeElements>
    <a:clrScheme name="Custom 9">
      <a:dk1>
        <a:srgbClr val="2C2F21"/>
      </a:dk1>
      <a:lt1>
        <a:srgbClr val="EBE3D8"/>
      </a:lt1>
      <a:dk2>
        <a:srgbClr val="000000"/>
      </a:dk2>
      <a:lt2>
        <a:srgbClr val="FFFFFF"/>
      </a:lt2>
      <a:accent1>
        <a:srgbClr val="625D3F"/>
      </a:accent1>
      <a:accent2>
        <a:srgbClr val="0E273F"/>
      </a:accent2>
      <a:accent3>
        <a:srgbClr val="C9C4BE"/>
      </a:accent3>
      <a:accent4>
        <a:srgbClr val="A39481"/>
      </a:accent4>
      <a:accent5>
        <a:srgbClr val="2C1E20"/>
      </a:accent5>
      <a:accent6>
        <a:srgbClr val="E8E8E8"/>
      </a:accent6>
      <a:hlink>
        <a:srgbClr val="467886"/>
      </a:hlink>
      <a:folHlink>
        <a:srgbClr val="96607D"/>
      </a:folHlink>
    </a:clrScheme>
    <a:fontScheme name="Custom 22">
      <a:majorFont>
        <a:latin typeface="Bahnschrift Ligh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rcinate_CoPilot Layouts_win32_EF_v10" id="{57103A69-FC02-49FB-8E53-10BABFFCD93C}" vid="{B3D2483F-31ED-465D-9D6C-68F8665CCF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6bed3f-efae-4d70-a15b-866bb27c918d}" enabled="1" method="Privileged" siteId="{0f9e35db-544f-4f60-bdcc-5ea416e6dc70}" removed="0"/>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2517</TotalTime>
  <Words>5019</Words>
  <Application>Microsoft Office PowerPoint</Application>
  <PresentationFormat>Widescreen</PresentationFormat>
  <Paragraphs>148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Bahnschrift Light</vt:lpstr>
      <vt:lpstr>Calibri</vt:lpstr>
      <vt:lpstr>Circinate</vt:lpstr>
      <vt:lpstr>Patrimonio Cultural e Industrias Creativas para el Desarrollo Sostenible en África</vt:lpstr>
      <vt:lpstr>La cultura como un pilar del desarrollo</vt:lpstr>
      <vt:lpstr>La Cultura como Motor Central del Desarrollo</vt:lpstr>
      <vt:lpstr>COHESIÓN SOCIAL, IDENTIDAD Y CONSTRUCCIÓN DE LA PAZ</vt:lpstr>
      <vt:lpstr>Industrias creativas y transformación económica</vt:lpstr>
      <vt:lpstr>Contribución Económica de las Industrias Creativas</vt:lpstr>
      <vt:lpstr>Estudio de caso: La música y los afrobeats como exportaciones culturales</vt:lpstr>
      <vt:lpstr>Patrimonio, Turismo y Desarrollo Urbano</vt:lpstr>
      <vt:lpstr>Patrimonio Cultural y Turismo Sostenible</vt:lpstr>
      <vt:lpstr>Desarrollo Urbano Liderado por la Cultura y Ciudades Creativas</vt:lpstr>
      <vt:lpstr>Marcos de Políticas, Oportunidades y el Camino a Seguir</vt:lpstr>
      <vt:lpstr>Marcos de la UNESCO y Gobernanza Cultural</vt:lpstr>
      <vt:lpstr>AfCFTA, Oportunidades y Conclusión Estratégica</vt:lpstr>
      <vt:lpstr>Oportunidades y Conclusión Estratégica</vt:lpstr>
      <vt:lpstr>Oportunidades y Conclusión Estratégica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Heritage and Creative Industries for Sustainable Development in Africa</dc:title>
  <dc:creator>c.ampah@unesco.org</dc:creator>
  <cp:lastModifiedBy>Abdourahamane Diallo</cp:lastModifiedBy>
  <cp:revision>7</cp:revision>
  <dcterms:modified xsi:type="dcterms:W3CDTF">2026-05-21T13:27:25Z</dcterms:modified>
</cp:coreProperties>
</file>